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7"/>
  </p:notesMasterIdLst>
  <p:sldIdLst>
    <p:sldId id="256" r:id="rId2"/>
    <p:sldId id="258" r:id="rId3"/>
    <p:sldId id="300" r:id="rId4"/>
    <p:sldId id="264" r:id="rId5"/>
    <p:sldId id="260" r:id="rId6"/>
    <p:sldId id="261" r:id="rId7"/>
    <p:sldId id="288" r:id="rId8"/>
    <p:sldId id="262" r:id="rId9"/>
    <p:sldId id="263" r:id="rId10"/>
    <p:sldId id="265" r:id="rId11"/>
    <p:sldId id="266" r:id="rId12"/>
    <p:sldId id="267" r:id="rId13"/>
    <p:sldId id="289" r:id="rId14"/>
    <p:sldId id="268" r:id="rId15"/>
    <p:sldId id="290" r:id="rId16"/>
    <p:sldId id="26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1" r:id="rId44"/>
    <p:sldId id="302" r:id="rId45"/>
    <p:sldId id="303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80DB7B-8D99-489D-8CD2-AD9966D9414C}" v="2" dt="2022-04-05T14:24:06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82" d="100"/>
          <a:sy n="82" d="100"/>
        </p:scale>
        <p:origin x="7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ganya sribalaji" userId="4c891c8770442902" providerId="LiveId" clId="{1980DB7B-8D99-489D-8CD2-AD9966D9414C}"/>
    <pc:docChg chg="undo custSel addSld modSld">
      <pc:chgData name="suganya sribalaji" userId="4c891c8770442902" providerId="LiveId" clId="{1980DB7B-8D99-489D-8CD2-AD9966D9414C}" dt="2022-04-05T14:25:04.670" v="1161" actId="255"/>
      <pc:docMkLst>
        <pc:docMk/>
      </pc:docMkLst>
      <pc:sldChg chg="addSp modSp mod">
        <pc:chgData name="suganya sribalaji" userId="4c891c8770442902" providerId="LiveId" clId="{1980DB7B-8D99-489D-8CD2-AD9966D9414C}" dt="2022-04-05T13:35:26.309" v="177" actId="1076"/>
        <pc:sldMkLst>
          <pc:docMk/>
          <pc:sldMk cId="3143501800" sldId="279"/>
        </pc:sldMkLst>
        <pc:spChg chg="mod">
          <ac:chgData name="suganya sribalaji" userId="4c891c8770442902" providerId="LiveId" clId="{1980DB7B-8D99-489D-8CD2-AD9966D9414C}" dt="2022-04-05T13:32:31.711" v="23" actId="20577"/>
          <ac:spMkLst>
            <pc:docMk/>
            <pc:sldMk cId="3143501800" sldId="279"/>
            <ac:spMk id="2" creationId="{0E95D4CE-F899-4F44-9B80-CD36589DF56F}"/>
          </ac:spMkLst>
        </pc:spChg>
        <pc:spChg chg="mod">
          <ac:chgData name="suganya sribalaji" userId="4c891c8770442902" providerId="LiveId" clId="{1980DB7B-8D99-489D-8CD2-AD9966D9414C}" dt="2022-04-05T13:33:53.914" v="174" actId="20577"/>
          <ac:spMkLst>
            <pc:docMk/>
            <pc:sldMk cId="3143501800" sldId="279"/>
            <ac:spMk id="3" creationId="{4E9D4AD4-C8D1-42C8-9834-7A491671E6AC}"/>
          </ac:spMkLst>
        </pc:spChg>
        <pc:picChg chg="add mod">
          <ac:chgData name="suganya sribalaji" userId="4c891c8770442902" providerId="LiveId" clId="{1980DB7B-8D99-489D-8CD2-AD9966D9414C}" dt="2022-04-05T13:35:26.309" v="177" actId="1076"/>
          <ac:picMkLst>
            <pc:docMk/>
            <pc:sldMk cId="3143501800" sldId="279"/>
            <ac:picMk id="4" creationId="{192B8DFE-C477-4706-BB87-A6455DDB0A80}"/>
          </ac:picMkLst>
        </pc:picChg>
      </pc:sldChg>
      <pc:sldChg chg="modSp new mod">
        <pc:chgData name="suganya sribalaji" userId="4c891c8770442902" providerId="LiveId" clId="{1980DB7B-8D99-489D-8CD2-AD9966D9414C}" dt="2022-04-05T13:38:52.212" v="399" actId="20577"/>
        <pc:sldMkLst>
          <pc:docMk/>
          <pc:sldMk cId="623442406" sldId="280"/>
        </pc:sldMkLst>
        <pc:spChg chg="mod">
          <ac:chgData name="suganya sribalaji" userId="4c891c8770442902" providerId="LiveId" clId="{1980DB7B-8D99-489D-8CD2-AD9966D9414C}" dt="2022-04-05T13:37:00.254" v="199" actId="20577"/>
          <ac:spMkLst>
            <pc:docMk/>
            <pc:sldMk cId="623442406" sldId="280"/>
            <ac:spMk id="2" creationId="{BCBBC40E-7CA7-4841-8175-68F204651448}"/>
          </ac:spMkLst>
        </pc:spChg>
        <pc:spChg chg="mod">
          <ac:chgData name="suganya sribalaji" userId="4c891c8770442902" providerId="LiveId" clId="{1980DB7B-8D99-489D-8CD2-AD9966D9414C}" dt="2022-04-05T13:38:52.212" v="399" actId="20577"/>
          <ac:spMkLst>
            <pc:docMk/>
            <pc:sldMk cId="623442406" sldId="280"/>
            <ac:spMk id="3" creationId="{E96133DA-4590-4121-A865-96C95123F5EA}"/>
          </ac:spMkLst>
        </pc:spChg>
      </pc:sldChg>
      <pc:sldChg chg="modSp new mod">
        <pc:chgData name="suganya sribalaji" userId="4c891c8770442902" providerId="LiveId" clId="{1980DB7B-8D99-489D-8CD2-AD9966D9414C}" dt="2022-04-05T13:40:28.961" v="546" actId="313"/>
        <pc:sldMkLst>
          <pc:docMk/>
          <pc:sldMk cId="3970596107" sldId="281"/>
        </pc:sldMkLst>
        <pc:spChg chg="mod">
          <ac:chgData name="suganya sribalaji" userId="4c891c8770442902" providerId="LiveId" clId="{1980DB7B-8D99-489D-8CD2-AD9966D9414C}" dt="2022-04-05T13:39:13.284" v="408" actId="20577"/>
          <ac:spMkLst>
            <pc:docMk/>
            <pc:sldMk cId="3970596107" sldId="281"/>
            <ac:spMk id="2" creationId="{61465E88-CB2A-47F5-B680-6BD7B13C10FA}"/>
          </ac:spMkLst>
        </pc:spChg>
        <pc:spChg chg="mod">
          <ac:chgData name="suganya sribalaji" userId="4c891c8770442902" providerId="LiveId" clId="{1980DB7B-8D99-489D-8CD2-AD9966D9414C}" dt="2022-04-05T13:40:28.961" v="546" actId="313"/>
          <ac:spMkLst>
            <pc:docMk/>
            <pc:sldMk cId="3970596107" sldId="281"/>
            <ac:spMk id="3" creationId="{4EA6CE19-E694-46DF-ABF6-EBCE54BB0F54}"/>
          </ac:spMkLst>
        </pc:spChg>
      </pc:sldChg>
      <pc:sldChg chg="modSp new mod">
        <pc:chgData name="suganya sribalaji" userId="4c891c8770442902" providerId="LiveId" clId="{1980DB7B-8D99-489D-8CD2-AD9966D9414C}" dt="2022-04-05T13:44:24.351" v="691" actId="20577"/>
        <pc:sldMkLst>
          <pc:docMk/>
          <pc:sldMk cId="3174358578" sldId="282"/>
        </pc:sldMkLst>
        <pc:spChg chg="mod">
          <ac:chgData name="suganya sribalaji" userId="4c891c8770442902" providerId="LiveId" clId="{1980DB7B-8D99-489D-8CD2-AD9966D9414C}" dt="2022-04-05T13:41:08.323" v="559" actId="20577"/>
          <ac:spMkLst>
            <pc:docMk/>
            <pc:sldMk cId="3174358578" sldId="282"/>
            <ac:spMk id="2" creationId="{00E8E772-F8FD-47D3-BF51-B02AA4F3A014}"/>
          </ac:spMkLst>
        </pc:spChg>
        <pc:spChg chg="mod">
          <ac:chgData name="suganya sribalaji" userId="4c891c8770442902" providerId="LiveId" clId="{1980DB7B-8D99-489D-8CD2-AD9966D9414C}" dt="2022-04-05T13:44:24.351" v="691" actId="20577"/>
          <ac:spMkLst>
            <pc:docMk/>
            <pc:sldMk cId="3174358578" sldId="282"/>
            <ac:spMk id="3" creationId="{C3B465AD-973F-4356-B169-F204CC4AA9B6}"/>
          </ac:spMkLst>
        </pc:spChg>
      </pc:sldChg>
      <pc:sldChg chg="modSp new mod">
        <pc:chgData name="suganya sribalaji" userId="4c891c8770442902" providerId="LiveId" clId="{1980DB7B-8D99-489D-8CD2-AD9966D9414C}" dt="2022-04-05T13:45:33.141" v="775" actId="20577"/>
        <pc:sldMkLst>
          <pc:docMk/>
          <pc:sldMk cId="858473197" sldId="283"/>
        </pc:sldMkLst>
        <pc:spChg chg="mod">
          <ac:chgData name="suganya sribalaji" userId="4c891c8770442902" providerId="LiveId" clId="{1980DB7B-8D99-489D-8CD2-AD9966D9414C}" dt="2022-04-05T13:44:37.259" v="711" actId="20577"/>
          <ac:spMkLst>
            <pc:docMk/>
            <pc:sldMk cId="858473197" sldId="283"/>
            <ac:spMk id="2" creationId="{89B2BF76-72C7-4234-BF56-8260C3EC5A49}"/>
          </ac:spMkLst>
        </pc:spChg>
        <pc:spChg chg="mod">
          <ac:chgData name="suganya sribalaji" userId="4c891c8770442902" providerId="LiveId" clId="{1980DB7B-8D99-489D-8CD2-AD9966D9414C}" dt="2022-04-05T13:45:33.141" v="775" actId="20577"/>
          <ac:spMkLst>
            <pc:docMk/>
            <pc:sldMk cId="858473197" sldId="283"/>
            <ac:spMk id="3" creationId="{0AB930D8-9110-434E-A5CA-9378506B3279}"/>
          </ac:spMkLst>
        </pc:spChg>
      </pc:sldChg>
      <pc:sldChg chg="modSp new mod">
        <pc:chgData name="suganya sribalaji" userId="4c891c8770442902" providerId="LiveId" clId="{1980DB7B-8D99-489D-8CD2-AD9966D9414C}" dt="2022-04-05T14:08:49.921" v="985" actId="20577"/>
        <pc:sldMkLst>
          <pc:docMk/>
          <pc:sldMk cId="3207241596" sldId="284"/>
        </pc:sldMkLst>
        <pc:spChg chg="mod">
          <ac:chgData name="suganya sribalaji" userId="4c891c8770442902" providerId="LiveId" clId="{1980DB7B-8D99-489D-8CD2-AD9966D9414C}" dt="2022-04-05T13:46:16.776" v="779" actId="20577"/>
          <ac:spMkLst>
            <pc:docMk/>
            <pc:sldMk cId="3207241596" sldId="284"/>
            <ac:spMk id="2" creationId="{4E9E3F79-509B-4E1B-AAE8-A0BA601FF0E3}"/>
          </ac:spMkLst>
        </pc:spChg>
        <pc:spChg chg="mod">
          <ac:chgData name="suganya sribalaji" userId="4c891c8770442902" providerId="LiveId" clId="{1980DB7B-8D99-489D-8CD2-AD9966D9414C}" dt="2022-04-05T14:08:49.921" v="985" actId="20577"/>
          <ac:spMkLst>
            <pc:docMk/>
            <pc:sldMk cId="3207241596" sldId="284"/>
            <ac:spMk id="3" creationId="{BE1B9752-2FBA-49DE-904F-D5160368B1F1}"/>
          </ac:spMkLst>
        </pc:spChg>
      </pc:sldChg>
      <pc:sldChg chg="modSp new mod">
        <pc:chgData name="suganya sribalaji" userId="4c891c8770442902" providerId="LiveId" clId="{1980DB7B-8D99-489D-8CD2-AD9966D9414C}" dt="2022-04-05T14:21:33.310" v="1141" actId="20577"/>
        <pc:sldMkLst>
          <pc:docMk/>
          <pc:sldMk cId="1221471874" sldId="285"/>
        </pc:sldMkLst>
        <pc:spChg chg="mod">
          <ac:chgData name="suganya sribalaji" userId="4c891c8770442902" providerId="LiveId" clId="{1980DB7B-8D99-489D-8CD2-AD9966D9414C}" dt="2022-04-05T14:09:00.566" v="991" actId="20577"/>
          <ac:spMkLst>
            <pc:docMk/>
            <pc:sldMk cId="1221471874" sldId="285"/>
            <ac:spMk id="2" creationId="{47E4D4DC-9CDE-44E8-A971-84B78EE803E5}"/>
          </ac:spMkLst>
        </pc:spChg>
        <pc:spChg chg="mod">
          <ac:chgData name="suganya sribalaji" userId="4c891c8770442902" providerId="LiveId" clId="{1980DB7B-8D99-489D-8CD2-AD9966D9414C}" dt="2022-04-05T14:21:33.310" v="1141" actId="20577"/>
          <ac:spMkLst>
            <pc:docMk/>
            <pc:sldMk cId="1221471874" sldId="285"/>
            <ac:spMk id="3" creationId="{C6DBFBA4-979C-40CF-B341-83F2C85DC1BF}"/>
          </ac:spMkLst>
        </pc:spChg>
      </pc:sldChg>
      <pc:sldChg chg="addSp delSp modSp new mod">
        <pc:chgData name="suganya sribalaji" userId="4c891c8770442902" providerId="LiveId" clId="{1980DB7B-8D99-489D-8CD2-AD9966D9414C}" dt="2022-04-05T14:24:14.809" v="1147" actId="1076"/>
        <pc:sldMkLst>
          <pc:docMk/>
          <pc:sldMk cId="3771645555" sldId="286"/>
        </pc:sldMkLst>
        <pc:spChg chg="del">
          <ac:chgData name="suganya sribalaji" userId="4c891c8770442902" providerId="LiveId" clId="{1980DB7B-8D99-489D-8CD2-AD9966D9414C}" dt="2022-04-05T14:24:02.725" v="1143" actId="478"/>
          <ac:spMkLst>
            <pc:docMk/>
            <pc:sldMk cId="3771645555" sldId="286"/>
            <ac:spMk id="2" creationId="{546E512A-98AE-4E78-A0FA-9242DD7A2282}"/>
          </ac:spMkLst>
        </pc:spChg>
        <pc:spChg chg="del">
          <ac:chgData name="suganya sribalaji" userId="4c891c8770442902" providerId="LiveId" clId="{1980DB7B-8D99-489D-8CD2-AD9966D9414C}" dt="2022-04-05T14:24:06.783" v="1144"/>
          <ac:spMkLst>
            <pc:docMk/>
            <pc:sldMk cId="3771645555" sldId="286"/>
            <ac:spMk id="3" creationId="{661DD6AF-8F2E-4717-AA08-328EA2966FA1}"/>
          </ac:spMkLst>
        </pc:spChg>
        <pc:picChg chg="add mod">
          <ac:chgData name="suganya sribalaji" userId="4c891c8770442902" providerId="LiveId" clId="{1980DB7B-8D99-489D-8CD2-AD9966D9414C}" dt="2022-04-05T14:24:14.809" v="1147" actId="1076"/>
          <ac:picMkLst>
            <pc:docMk/>
            <pc:sldMk cId="3771645555" sldId="286"/>
            <ac:picMk id="4" creationId="{1EA28081-0FB3-4D6C-9C19-133A11B5F71F}"/>
          </ac:picMkLst>
        </pc:picChg>
      </pc:sldChg>
      <pc:sldChg chg="addSp delSp modSp new mod">
        <pc:chgData name="suganya sribalaji" userId="4c891c8770442902" providerId="LiveId" clId="{1980DB7B-8D99-489D-8CD2-AD9966D9414C}" dt="2022-04-05T14:25:04.670" v="1161" actId="255"/>
        <pc:sldMkLst>
          <pc:docMk/>
          <pc:sldMk cId="4186877731" sldId="287"/>
        </pc:sldMkLst>
        <pc:spChg chg="add del mod">
          <ac:chgData name="suganya sribalaji" userId="4c891c8770442902" providerId="LiveId" clId="{1980DB7B-8D99-489D-8CD2-AD9966D9414C}" dt="2022-04-05T14:24:57.860" v="1159" actId="20577"/>
          <ac:spMkLst>
            <pc:docMk/>
            <pc:sldMk cId="4186877731" sldId="287"/>
            <ac:spMk id="2" creationId="{388B5974-D2A7-4BB9-A8D9-F31EDC889DAE}"/>
          </ac:spMkLst>
        </pc:spChg>
        <pc:spChg chg="mod">
          <ac:chgData name="suganya sribalaji" userId="4c891c8770442902" providerId="LiveId" clId="{1980DB7B-8D99-489D-8CD2-AD9966D9414C}" dt="2022-04-05T14:25:04.670" v="1161" actId="255"/>
          <ac:spMkLst>
            <pc:docMk/>
            <pc:sldMk cId="4186877731" sldId="287"/>
            <ac:spMk id="3" creationId="{AF11CF7E-1006-43EC-8D85-F66EEA698A6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7C9F67-8CCA-4470-BB05-D6CDC7F7853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86DCEFF-82D9-4AF3-8339-7234E53B933C}">
      <dgm:prSet phldrT="[Text]"/>
      <dgm:spPr/>
      <dgm:t>
        <a:bodyPr/>
        <a:lstStyle/>
        <a:p>
          <a:r>
            <a:rPr lang="en-US" dirty="0"/>
            <a:t>Phospholipids </a:t>
          </a:r>
          <a:endParaRPr lang="en-IN" dirty="0"/>
        </a:p>
      </dgm:t>
    </dgm:pt>
    <dgm:pt modelId="{388B7384-37D0-4CBD-BF21-28FA3ADE1F3A}" type="parTrans" cxnId="{95C413E7-B68A-45B6-911A-DCD4A96CBB18}">
      <dgm:prSet/>
      <dgm:spPr/>
      <dgm:t>
        <a:bodyPr/>
        <a:lstStyle/>
        <a:p>
          <a:endParaRPr lang="en-IN"/>
        </a:p>
      </dgm:t>
    </dgm:pt>
    <dgm:pt modelId="{12ADEF0B-22CA-4CDF-8B72-B5B9697D4F97}" type="sibTrans" cxnId="{95C413E7-B68A-45B6-911A-DCD4A96CBB18}">
      <dgm:prSet/>
      <dgm:spPr/>
      <dgm:t>
        <a:bodyPr/>
        <a:lstStyle/>
        <a:p>
          <a:endParaRPr lang="en-IN"/>
        </a:p>
      </dgm:t>
    </dgm:pt>
    <dgm:pt modelId="{F6150AFB-F4E1-46CB-8303-7088D0D30B68}">
      <dgm:prSet phldrT="[Text]"/>
      <dgm:spPr/>
      <dgm:t>
        <a:bodyPr/>
        <a:lstStyle/>
        <a:p>
          <a:r>
            <a:rPr lang="en-US" dirty="0"/>
            <a:t>Glycolipids </a:t>
          </a:r>
          <a:endParaRPr lang="en-IN" dirty="0"/>
        </a:p>
      </dgm:t>
    </dgm:pt>
    <dgm:pt modelId="{179563C8-1ABA-4562-AA28-626A6CC9B803}" type="parTrans" cxnId="{DFBE8870-92FD-41E5-BA7F-EFDD1C0CC154}">
      <dgm:prSet/>
      <dgm:spPr/>
      <dgm:t>
        <a:bodyPr/>
        <a:lstStyle/>
        <a:p>
          <a:endParaRPr lang="en-IN"/>
        </a:p>
      </dgm:t>
    </dgm:pt>
    <dgm:pt modelId="{082F24C7-044B-453C-A06E-99128E7A7D34}" type="sibTrans" cxnId="{DFBE8870-92FD-41E5-BA7F-EFDD1C0CC154}">
      <dgm:prSet/>
      <dgm:spPr/>
      <dgm:t>
        <a:bodyPr/>
        <a:lstStyle/>
        <a:p>
          <a:endParaRPr lang="en-IN"/>
        </a:p>
      </dgm:t>
    </dgm:pt>
    <dgm:pt modelId="{2D9BB4EC-213A-4E8A-A3A3-910A598932FD}">
      <dgm:prSet phldrT="[Text]"/>
      <dgm:spPr/>
      <dgm:t>
        <a:bodyPr/>
        <a:lstStyle/>
        <a:p>
          <a:r>
            <a:rPr lang="en-US" dirty="0"/>
            <a:t>Lipoprotein  </a:t>
          </a:r>
        </a:p>
      </dgm:t>
    </dgm:pt>
    <dgm:pt modelId="{35171266-5948-4DE8-9187-167D87CE915B}" type="parTrans" cxnId="{7948260D-D153-49B7-9142-519536333550}">
      <dgm:prSet/>
      <dgm:spPr/>
      <dgm:t>
        <a:bodyPr/>
        <a:lstStyle/>
        <a:p>
          <a:endParaRPr lang="en-IN"/>
        </a:p>
      </dgm:t>
    </dgm:pt>
    <dgm:pt modelId="{4805E15A-B41D-4926-A973-F7E44C7900CB}" type="sibTrans" cxnId="{7948260D-D153-49B7-9142-519536333550}">
      <dgm:prSet/>
      <dgm:spPr/>
      <dgm:t>
        <a:bodyPr/>
        <a:lstStyle/>
        <a:p>
          <a:endParaRPr lang="en-IN"/>
        </a:p>
      </dgm:t>
    </dgm:pt>
    <dgm:pt modelId="{D37185F9-A62F-418E-9868-BC064880FB5A}" type="pres">
      <dgm:prSet presAssocID="{687C9F67-8CCA-4470-BB05-D6CDC7F7853D}" presName="linear" presStyleCnt="0">
        <dgm:presLayoutVars>
          <dgm:dir/>
          <dgm:animLvl val="lvl"/>
          <dgm:resizeHandles val="exact"/>
        </dgm:presLayoutVars>
      </dgm:prSet>
      <dgm:spPr/>
    </dgm:pt>
    <dgm:pt modelId="{742BA467-0653-4ADF-A4CF-1E447A7CE0F5}" type="pres">
      <dgm:prSet presAssocID="{D86DCEFF-82D9-4AF3-8339-7234E53B933C}" presName="parentLin" presStyleCnt="0"/>
      <dgm:spPr/>
    </dgm:pt>
    <dgm:pt modelId="{FE527322-91DB-4631-9107-C18193C01A2C}" type="pres">
      <dgm:prSet presAssocID="{D86DCEFF-82D9-4AF3-8339-7234E53B933C}" presName="parentLeftMargin" presStyleLbl="node1" presStyleIdx="0" presStyleCnt="3"/>
      <dgm:spPr/>
    </dgm:pt>
    <dgm:pt modelId="{ACFEB888-4D5D-4162-AFEF-50BB3FF6D67D}" type="pres">
      <dgm:prSet presAssocID="{D86DCEFF-82D9-4AF3-8339-7234E53B933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81091E5-06ED-4228-9FBE-B1F93A953F02}" type="pres">
      <dgm:prSet presAssocID="{D86DCEFF-82D9-4AF3-8339-7234E53B933C}" presName="negativeSpace" presStyleCnt="0"/>
      <dgm:spPr/>
    </dgm:pt>
    <dgm:pt modelId="{99B98A0A-57BE-4137-8225-B813D35DF201}" type="pres">
      <dgm:prSet presAssocID="{D86DCEFF-82D9-4AF3-8339-7234E53B933C}" presName="childText" presStyleLbl="conFgAcc1" presStyleIdx="0" presStyleCnt="3">
        <dgm:presLayoutVars>
          <dgm:bulletEnabled val="1"/>
        </dgm:presLayoutVars>
      </dgm:prSet>
      <dgm:spPr/>
    </dgm:pt>
    <dgm:pt modelId="{F051F194-14AB-4191-9A66-49807C4359A0}" type="pres">
      <dgm:prSet presAssocID="{12ADEF0B-22CA-4CDF-8B72-B5B9697D4F97}" presName="spaceBetweenRectangles" presStyleCnt="0"/>
      <dgm:spPr/>
    </dgm:pt>
    <dgm:pt modelId="{363D7B98-DFB7-4411-A89A-1029DF513E04}" type="pres">
      <dgm:prSet presAssocID="{F6150AFB-F4E1-46CB-8303-7088D0D30B68}" presName="parentLin" presStyleCnt="0"/>
      <dgm:spPr/>
    </dgm:pt>
    <dgm:pt modelId="{7F0150F5-BF12-42C0-9903-AFD12C35FF8F}" type="pres">
      <dgm:prSet presAssocID="{F6150AFB-F4E1-46CB-8303-7088D0D30B68}" presName="parentLeftMargin" presStyleLbl="node1" presStyleIdx="0" presStyleCnt="3"/>
      <dgm:spPr/>
    </dgm:pt>
    <dgm:pt modelId="{21E0E74C-AEE9-4CCA-B65E-86290CC974C0}" type="pres">
      <dgm:prSet presAssocID="{F6150AFB-F4E1-46CB-8303-7088D0D30B6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C4A0D8F-C380-4319-A09C-55FC3579F1CA}" type="pres">
      <dgm:prSet presAssocID="{F6150AFB-F4E1-46CB-8303-7088D0D30B68}" presName="negativeSpace" presStyleCnt="0"/>
      <dgm:spPr/>
    </dgm:pt>
    <dgm:pt modelId="{AB1261CF-E87A-4587-9754-5B49489D4A16}" type="pres">
      <dgm:prSet presAssocID="{F6150AFB-F4E1-46CB-8303-7088D0D30B68}" presName="childText" presStyleLbl="conFgAcc1" presStyleIdx="1" presStyleCnt="3">
        <dgm:presLayoutVars>
          <dgm:bulletEnabled val="1"/>
        </dgm:presLayoutVars>
      </dgm:prSet>
      <dgm:spPr/>
    </dgm:pt>
    <dgm:pt modelId="{1E5B8BC4-25CD-4048-8469-AAB218228C71}" type="pres">
      <dgm:prSet presAssocID="{082F24C7-044B-453C-A06E-99128E7A7D34}" presName="spaceBetweenRectangles" presStyleCnt="0"/>
      <dgm:spPr/>
    </dgm:pt>
    <dgm:pt modelId="{D7D1C6E4-19D6-46E7-B500-EEB0399E59E4}" type="pres">
      <dgm:prSet presAssocID="{2D9BB4EC-213A-4E8A-A3A3-910A598932FD}" presName="parentLin" presStyleCnt="0"/>
      <dgm:spPr/>
    </dgm:pt>
    <dgm:pt modelId="{E4E6BBC3-6571-4D78-901D-0C67C6A8132B}" type="pres">
      <dgm:prSet presAssocID="{2D9BB4EC-213A-4E8A-A3A3-910A598932FD}" presName="parentLeftMargin" presStyleLbl="node1" presStyleIdx="1" presStyleCnt="3"/>
      <dgm:spPr/>
    </dgm:pt>
    <dgm:pt modelId="{0B46A13E-EEFE-47C1-B038-85178543E74C}" type="pres">
      <dgm:prSet presAssocID="{2D9BB4EC-213A-4E8A-A3A3-910A598932F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B05EF82-F69B-4C7B-A69F-E92B1C00C31D}" type="pres">
      <dgm:prSet presAssocID="{2D9BB4EC-213A-4E8A-A3A3-910A598932FD}" presName="negativeSpace" presStyleCnt="0"/>
      <dgm:spPr/>
    </dgm:pt>
    <dgm:pt modelId="{592A6353-9EA4-4618-BC79-F2ADED182930}" type="pres">
      <dgm:prSet presAssocID="{2D9BB4EC-213A-4E8A-A3A3-910A598932F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55E9209-D023-49C4-A495-6C878738FF0C}" type="presOf" srcId="{D86DCEFF-82D9-4AF3-8339-7234E53B933C}" destId="{ACFEB888-4D5D-4162-AFEF-50BB3FF6D67D}" srcOrd="1" destOrd="0" presId="urn:microsoft.com/office/officeart/2005/8/layout/list1"/>
    <dgm:cxn modelId="{7948260D-D153-49B7-9142-519536333550}" srcId="{687C9F67-8CCA-4470-BB05-D6CDC7F7853D}" destId="{2D9BB4EC-213A-4E8A-A3A3-910A598932FD}" srcOrd="2" destOrd="0" parTransId="{35171266-5948-4DE8-9187-167D87CE915B}" sibTransId="{4805E15A-B41D-4926-A973-F7E44C7900CB}"/>
    <dgm:cxn modelId="{DFBE8870-92FD-41E5-BA7F-EFDD1C0CC154}" srcId="{687C9F67-8CCA-4470-BB05-D6CDC7F7853D}" destId="{F6150AFB-F4E1-46CB-8303-7088D0D30B68}" srcOrd="1" destOrd="0" parTransId="{179563C8-1ABA-4562-AA28-626A6CC9B803}" sibTransId="{082F24C7-044B-453C-A06E-99128E7A7D34}"/>
    <dgm:cxn modelId="{B0120788-5334-4C22-9502-A7D4801FF535}" type="presOf" srcId="{F6150AFB-F4E1-46CB-8303-7088D0D30B68}" destId="{21E0E74C-AEE9-4CCA-B65E-86290CC974C0}" srcOrd="1" destOrd="0" presId="urn:microsoft.com/office/officeart/2005/8/layout/list1"/>
    <dgm:cxn modelId="{6FA6658A-0B38-4C2E-989B-C66ADEBFDE3D}" type="presOf" srcId="{2D9BB4EC-213A-4E8A-A3A3-910A598932FD}" destId="{0B46A13E-EEFE-47C1-B038-85178543E74C}" srcOrd="1" destOrd="0" presId="urn:microsoft.com/office/officeart/2005/8/layout/list1"/>
    <dgm:cxn modelId="{19ED7B8B-9B10-4A8F-BBF2-66A042928A56}" type="presOf" srcId="{F6150AFB-F4E1-46CB-8303-7088D0D30B68}" destId="{7F0150F5-BF12-42C0-9903-AFD12C35FF8F}" srcOrd="0" destOrd="0" presId="urn:microsoft.com/office/officeart/2005/8/layout/list1"/>
    <dgm:cxn modelId="{4D0C6BE3-7D6D-4AFE-83CC-2E73C665C7F3}" type="presOf" srcId="{687C9F67-8CCA-4470-BB05-D6CDC7F7853D}" destId="{D37185F9-A62F-418E-9868-BC064880FB5A}" srcOrd="0" destOrd="0" presId="urn:microsoft.com/office/officeart/2005/8/layout/list1"/>
    <dgm:cxn modelId="{47433BE5-EB8F-490D-9633-4A294FCE0138}" type="presOf" srcId="{D86DCEFF-82D9-4AF3-8339-7234E53B933C}" destId="{FE527322-91DB-4631-9107-C18193C01A2C}" srcOrd="0" destOrd="0" presId="urn:microsoft.com/office/officeart/2005/8/layout/list1"/>
    <dgm:cxn modelId="{95C413E7-B68A-45B6-911A-DCD4A96CBB18}" srcId="{687C9F67-8CCA-4470-BB05-D6CDC7F7853D}" destId="{D86DCEFF-82D9-4AF3-8339-7234E53B933C}" srcOrd="0" destOrd="0" parTransId="{388B7384-37D0-4CBD-BF21-28FA3ADE1F3A}" sibTransId="{12ADEF0B-22CA-4CDF-8B72-B5B9697D4F97}"/>
    <dgm:cxn modelId="{15881AFA-D903-4F6D-86FC-1C694B0BCDA0}" type="presOf" srcId="{2D9BB4EC-213A-4E8A-A3A3-910A598932FD}" destId="{E4E6BBC3-6571-4D78-901D-0C67C6A8132B}" srcOrd="0" destOrd="0" presId="urn:microsoft.com/office/officeart/2005/8/layout/list1"/>
    <dgm:cxn modelId="{5B6A78D1-4276-47B4-8753-A6E82C323B9B}" type="presParOf" srcId="{D37185F9-A62F-418E-9868-BC064880FB5A}" destId="{742BA467-0653-4ADF-A4CF-1E447A7CE0F5}" srcOrd="0" destOrd="0" presId="urn:microsoft.com/office/officeart/2005/8/layout/list1"/>
    <dgm:cxn modelId="{6D7AC1F8-3393-4A52-8460-E1627D8580FB}" type="presParOf" srcId="{742BA467-0653-4ADF-A4CF-1E447A7CE0F5}" destId="{FE527322-91DB-4631-9107-C18193C01A2C}" srcOrd="0" destOrd="0" presId="urn:microsoft.com/office/officeart/2005/8/layout/list1"/>
    <dgm:cxn modelId="{7C03DCD0-2B28-4724-BF5F-2857244796AE}" type="presParOf" srcId="{742BA467-0653-4ADF-A4CF-1E447A7CE0F5}" destId="{ACFEB888-4D5D-4162-AFEF-50BB3FF6D67D}" srcOrd="1" destOrd="0" presId="urn:microsoft.com/office/officeart/2005/8/layout/list1"/>
    <dgm:cxn modelId="{0492FC11-A3EB-44A4-A69D-353E81B58AA9}" type="presParOf" srcId="{D37185F9-A62F-418E-9868-BC064880FB5A}" destId="{081091E5-06ED-4228-9FBE-B1F93A953F02}" srcOrd="1" destOrd="0" presId="urn:microsoft.com/office/officeart/2005/8/layout/list1"/>
    <dgm:cxn modelId="{0E6A6BE1-D2C7-4FD9-B7F5-9E47BC2470A9}" type="presParOf" srcId="{D37185F9-A62F-418E-9868-BC064880FB5A}" destId="{99B98A0A-57BE-4137-8225-B813D35DF201}" srcOrd="2" destOrd="0" presId="urn:microsoft.com/office/officeart/2005/8/layout/list1"/>
    <dgm:cxn modelId="{9C185F92-C073-4F74-9512-85CE168C382E}" type="presParOf" srcId="{D37185F9-A62F-418E-9868-BC064880FB5A}" destId="{F051F194-14AB-4191-9A66-49807C4359A0}" srcOrd="3" destOrd="0" presId="urn:microsoft.com/office/officeart/2005/8/layout/list1"/>
    <dgm:cxn modelId="{A5AF9315-5384-4CE0-9FFE-51E1A357842F}" type="presParOf" srcId="{D37185F9-A62F-418E-9868-BC064880FB5A}" destId="{363D7B98-DFB7-4411-A89A-1029DF513E04}" srcOrd="4" destOrd="0" presId="urn:microsoft.com/office/officeart/2005/8/layout/list1"/>
    <dgm:cxn modelId="{F9B22769-9CCA-4FDA-931D-4AFEECB0F31C}" type="presParOf" srcId="{363D7B98-DFB7-4411-A89A-1029DF513E04}" destId="{7F0150F5-BF12-42C0-9903-AFD12C35FF8F}" srcOrd="0" destOrd="0" presId="urn:microsoft.com/office/officeart/2005/8/layout/list1"/>
    <dgm:cxn modelId="{5C105BFF-90AA-48DC-B485-A835818EEB6C}" type="presParOf" srcId="{363D7B98-DFB7-4411-A89A-1029DF513E04}" destId="{21E0E74C-AEE9-4CCA-B65E-86290CC974C0}" srcOrd="1" destOrd="0" presId="urn:microsoft.com/office/officeart/2005/8/layout/list1"/>
    <dgm:cxn modelId="{1CD178FE-F72D-4441-BB71-689C551B24EA}" type="presParOf" srcId="{D37185F9-A62F-418E-9868-BC064880FB5A}" destId="{9C4A0D8F-C380-4319-A09C-55FC3579F1CA}" srcOrd="5" destOrd="0" presId="urn:microsoft.com/office/officeart/2005/8/layout/list1"/>
    <dgm:cxn modelId="{077BAA4B-B684-455E-91C2-980FD84F535C}" type="presParOf" srcId="{D37185F9-A62F-418E-9868-BC064880FB5A}" destId="{AB1261CF-E87A-4587-9754-5B49489D4A16}" srcOrd="6" destOrd="0" presId="urn:microsoft.com/office/officeart/2005/8/layout/list1"/>
    <dgm:cxn modelId="{4B955364-99DA-40C0-8CB9-F7309529D772}" type="presParOf" srcId="{D37185F9-A62F-418E-9868-BC064880FB5A}" destId="{1E5B8BC4-25CD-4048-8469-AAB218228C71}" srcOrd="7" destOrd="0" presId="urn:microsoft.com/office/officeart/2005/8/layout/list1"/>
    <dgm:cxn modelId="{09F85192-E794-4401-810F-C7B5B58E8F96}" type="presParOf" srcId="{D37185F9-A62F-418E-9868-BC064880FB5A}" destId="{D7D1C6E4-19D6-46E7-B500-EEB0399E59E4}" srcOrd="8" destOrd="0" presId="urn:microsoft.com/office/officeart/2005/8/layout/list1"/>
    <dgm:cxn modelId="{E6DC06F5-ED71-4431-9B42-7971DA77A2F5}" type="presParOf" srcId="{D7D1C6E4-19D6-46E7-B500-EEB0399E59E4}" destId="{E4E6BBC3-6571-4D78-901D-0C67C6A8132B}" srcOrd="0" destOrd="0" presId="urn:microsoft.com/office/officeart/2005/8/layout/list1"/>
    <dgm:cxn modelId="{6A289196-C650-4100-A7B9-B5A3299C0199}" type="presParOf" srcId="{D7D1C6E4-19D6-46E7-B500-EEB0399E59E4}" destId="{0B46A13E-EEFE-47C1-B038-85178543E74C}" srcOrd="1" destOrd="0" presId="urn:microsoft.com/office/officeart/2005/8/layout/list1"/>
    <dgm:cxn modelId="{8409B899-73E9-4D88-8465-9FEAC69F939F}" type="presParOf" srcId="{D37185F9-A62F-418E-9868-BC064880FB5A}" destId="{0B05EF82-F69B-4C7B-A69F-E92B1C00C31D}" srcOrd="9" destOrd="0" presId="urn:microsoft.com/office/officeart/2005/8/layout/list1"/>
    <dgm:cxn modelId="{E53F0F70-E4B8-4AD2-8D1B-076D4C5C10C1}" type="presParOf" srcId="{D37185F9-A62F-418E-9868-BC064880FB5A}" destId="{592A6353-9EA4-4618-BC79-F2ADED1829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F36485-7A27-4A17-B641-D674644D3CF7}" type="doc">
      <dgm:prSet loTypeId="urn:microsoft.com/office/officeart/2008/layout/VerticalCurvedLis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4B57CC6E-FDFB-4450-A106-98F4E351E37F}">
      <dgm:prSet phldrT="[Text]" custT="1"/>
      <dgm:spPr/>
      <dgm:t>
        <a:bodyPr/>
        <a:lstStyle/>
        <a:p>
          <a:r>
            <a:rPr lang="en-US" sz="2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highlight>
                <a:srgbClr val="000000"/>
              </a:highlight>
              <a:latin typeface="Arial" panose="020B0604020202020204" pitchFamily="34" charset="0"/>
              <a:cs typeface="Arial" panose="020B0604020202020204" pitchFamily="34" charset="0"/>
            </a:rPr>
            <a:t>Eicosanoids</a:t>
          </a:r>
          <a:r>
            <a:rPr lang="en-US" sz="2100" dirty="0"/>
            <a:t> </a:t>
          </a:r>
          <a:endParaRPr lang="en-IN" sz="2100" dirty="0"/>
        </a:p>
      </dgm:t>
    </dgm:pt>
    <dgm:pt modelId="{C319B043-68CA-444B-B533-E4646A00DD56}" type="parTrans" cxnId="{71EC0565-0F48-4F99-A2AC-AF14437F68BF}">
      <dgm:prSet/>
      <dgm:spPr/>
      <dgm:t>
        <a:bodyPr/>
        <a:lstStyle/>
        <a:p>
          <a:endParaRPr lang="en-IN"/>
        </a:p>
      </dgm:t>
    </dgm:pt>
    <dgm:pt modelId="{C222F066-3036-4383-B1C0-E3B776EEFA4F}" type="sibTrans" cxnId="{71EC0565-0F48-4F99-A2AC-AF14437F68BF}">
      <dgm:prSet/>
      <dgm:spPr/>
      <dgm:t>
        <a:bodyPr/>
        <a:lstStyle/>
        <a:p>
          <a:endParaRPr lang="en-IN"/>
        </a:p>
      </dgm:t>
    </dgm:pt>
    <dgm:pt modelId="{C3DFC56D-1486-4CE6-AF64-9C28FAEB97FA}">
      <dgm:prSet phldrT="[Text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Prostinoids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IN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D935F0-13BC-426B-9F57-1858367B043F}" type="parTrans" cxnId="{30FB8F81-DD80-4BCA-8EB1-9966A047906C}">
      <dgm:prSet/>
      <dgm:spPr/>
      <dgm:t>
        <a:bodyPr/>
        <a:lstStyle/>
        <a:p>
          <a:endParaRPr lang="en-IN"/>
        </a:p>
      </dgm:t>
    </dgm:pt>
    <dgm:pt modelId="{1C5156E1-C480-43C1-94D7-DD51A369DDBD}" type="sibTrans" cxnId="{30FB8F81-DD80-4BCA-8EB1-9966A047906C}">
      <dgm:prSet/>
      <dgm:spPr/>
      <dgm:t>
        <a:bodyPr/>
        <a:lstStyle/>
        <a:p>
          <a:endParaRPr lang="en-IN"/>
        </a:p>
      </dgm:t>
    </dgm:pt>
    <dgm:pt modelId="{DB5D55D3-679C-4594-813E-9D866974D0B3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Leukotrienes </a:t>
          </a:r>
          <a:endParaRPr lang="en-IN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F74984-CF2B-438F-9D86-D961F3B406AE}" type="parTrans" cxnId="{26D10B05-3B60-4ABA-8891-BC072769B661}">
      <dgm:prSet/>
      <dgm:spPr/>
      <dgm:t>
        <a:bodyPr/>
        <a:lstStyle/>
        <a:p>
          <a:endParaRPr lang="en-IN"/>
        </a:p>
      </dgm:t>
    </dgm:pt>
    <dgm:pt modelId="{848A65A1-D374-4298-8109-471ED717F18F}" type="sibTrans" cxnId="{26D10B05-3B60-4ABA-8891-BC072769B661}">
      <dgm:prSet/>
      <dgm:spPr/>
      <dgm:t>
        <a:bodyPr/>
        <a:lstStyle/>
        <a:p>
          <a:endParaRPr lang="en-IN"/>
        </a:p>
      </dgm:t>
    </dgm:pt>
    <dgm:pt modelId="{5C8B72B3-A9BF-4FDC-9969-EB033BC436B8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lipoxins</a:t>
          </a:r>
          <a:endParaRPr lang="en-IN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7CD460-9694-4680-8AE8-FE3B320240A0}" type="parTrans" cxnId="{06949311-97B3-4594-9279-B7F038712CE9}">
      <dgm:prSet/>
      <dgm:spPr/>
      <dgm:t>
        <a:bodyPr/>
        <a:lstStyle/>
        <a:p>
          <a:endParaRPr lang="en-IN"/>
        </a:p>
      </dgm:t>
    </dgm:pt>
    <dgm:pt modelId="{108A14CF-773D-4B01-BC14-03914412E959}" type="sibTrans" cxnId="{06949311-97B3-4594-9279-B7F038712CE9}">
      <dgm:prSet/>
      <dgm:spPr/>
      <dgm:t>
        <a:bodyPr/>
        <a:lstStyle/>
        <a:p>
          <a:endParaRPr lang="en-IN"/>
        </a:p>
      </dgm:t>
    </dgm:pt>
    <dgm:pt modelId="{38F739FC-0C24-402A-88EF-47D57A2C5080}" type="pres">
      <dgm:prSet presAssocID="{C4F36485-7A27-4A17-B641-D674644D3CF7}" presName="Name0" presStyleCnt="0">
        <dgm:presLayoutVars>
          <dgm:chMax val="7"/>
          <dgm:chPref val="7"/>
          <dgm:dir/>
        </dgm:presLayoutVars>
      </dgm:prSet>
      <dgm:spPr/>
    </dgm:pt>
    <dgm:pt modelId="{D6CBA375-24E1-45AE-9FF8-4B73109D37CA}" type="pres">
      <dgm:prSet presAssocID="{C4F36485-7A27-4A17-B641-D674644D3CF7}" presName="Name1" presStyleCnt="0"/>
      <dgm:spPr/>
    </dgm:pt>
    <dgm:pt modelId="{DBC2D3A7-C868-4C51-9B8E-CFF680D1220D}" type="pres">
      <dgm:prSet presAssocID="{C4F36485-7A27-4A17-B641-D674644D3CF7}" presName="cycle" presStyleCnt="0"/>
      <dgm:spPr/>
    </dgm:pt>
    <dgm:pt modelId="{91E85539-2E6A-4BB8-A222-7F0831CAE501}" type="pres">
      <dgm:prSet presAssocID="{C4F36485-7A27-4A17-B641-D674644D3CF7}" presName="srcNode" presStyleLbl="node1" presStyleIdx="0" presStyleCnt="1"/>
      <dgm:spPr/>
    </dgm:pt>
    <dgm:pt modelId="{358AD197-D39D-4D4C-A9EE-FA5389F6BFA2}" type="pres">
      <dgm:prSet presAssocID="{C4F36485-7A27-4A17-B641-D674644D3CF7}" presName="conn" presStyleLbl="parChTrans1D2" presStyleIdx="0" presStyleCnt="1"/>
      <dgm:spPr/>
    </dgm:pt>
    <dgm:pt modelId="{ACE3953D-B000-4BFF-A934-314D77B840E0}" type="pres">
      <dgm:prSet presAssocID="{C4F36485-7A27-4A17-B641-D674644D3CF7}" presName="extraNode" presStyleLbl="node1" presStyleIdx="0" presStyleCnt="1"/>
      <dgm:spPr/>
    </dgm:pt>
    <dgm:pt modelId="{CCBB88E3-D71A-4631-9150-C7B27A451881}" type="pres">
      <dgm:prSet presAssocID="{C4F36485-7A27-4A17-B641-D674644D3CF7}" presName="dstNode" presStyleLbl="node1" presStyleIdx="0" presStyleCnt="1"/>
      <dgm:spPr/>
    </dgm:pt>
    <dgm:pt modelId="{50AFBEEE-8B03-409E-B35D-99D1F49F2A17}" type="pres">
      <dgm:prSet presAssocID="{4B57CC6E-FDFB-4450-A106-98F4E351E37F}" presName="text_1" presStyleLbl="node1" presStyleIdx="0" presStyleCnt="1" custScaleX="100979" custScaleY="175314">
        <dgm:presLayoutVars>
          <dgm:bulletEnabled val="1"/>
        </dgm:presLayoutVars>
      </dgm:prSet>
      <dgm:spPr/>
    </dgm:pt>
    <dgm:pt modelId="{1E19BED0-9681-46DC-993A-563052B521CC}" type="pres">
      <dgm:prSet presAssocID="{4B57CC6E-FDFB-4450-A106-98F4E351E37F}" presName="accent_1" presStyleCnt="0"/>
      <dgm:spPr/>
    </dgm:pt>
    <dgm:pt modelId="{519721F4-4961-4402-8123-62B487FC86E7}" type="pres">
      <dgm:prSet presAssocID="{4B57CC6E-FDFB-4450-A106-98F4E351E37F}" presName="accentRepeatNode" presStyleLbl="solidFgAcc1" presStyleIdx="0" presStyleCnt="1" custFlipHor="1" custScaleX="4395" custScaleY="53282"/>
      <dgm:spPr/>
    </dgm:pt>
  </dgm:ptLst>
  <dgm:cxnLst>
    <dgm:cxn modelId="{26D10B05-3B60-4ABA-8891-BC072769B661}" srcId="{C3DFC56D-1486-4CE6-AF64-9C28FAEB97FA}" destId="{DB5D55D3-679C-4594-813E-9D866974D0B3}" srcOrd="0" destOrd="0" parTransId="{34F74984-CF2B-438F-9D86-D961F3B406AE}" sibTransId="{848A65A1-D374-4298-8109-471ED717F18F}"/>
    <dgm:cxn modelId="{8CEEB00D-A309-4D57-B1D3-D2AD4694C33C}" type="presOf" srcId="{C3DFC56D-1486-4CE6-AF64-9C28FAEB97FA}" destId="{50AFBEEE-8B03-409E-B35D-99D1F49F2A17}" srcOrd="0" destOrd="1" presId="urn:microsoft.com/office/officeart/2008/layout/VerticalCurvedList"/>
    <dgm:cxn modelId="{06949311-97B3-4594-9279-B7F038712CE9}" srcId="{C3DFC56D-1486-4CE6-AF64-9C28FAEB97FA}" destId="{5C8B72B3-A9BF-4FDC-9969-EB033BC436B8}" srcOrd="1" destOrd="0" parTransId="{CD7CD460-9694-4680-8AE8-FE3B320240A0}" sibTransId="{108A14CF-773D-4B01-BC14-03914412E959}"/>
    <dgm:cxn modelId="{71EC0565-0F48-4F99-A2AC-AF14437F68BF}" srcId="{C4F36485-7A27-4A17-B641-D674644D3CF7}" destId="{4B57CC6E-FDFB-4450-A106-98F4E351E37F}" srcOrd="0" destOrd="0" parTransId="{C319B043-68CA-444B-B533-E4646A00DD56}" sibTransId="{C222F066-3036-4383-B1C0-E3B776EEFA4F}"/>
    <dgm:cxn modelId="{E1F6524C-0A6E-4255-9554-EA4CB58C57D6}" type="presOf" srcId="{4B57CC6E-FDFB-4450-A106-98F4E351E37F}" destId="{50AFBEEE-8B03-409E-B35D-99D1F49F2A17}" srcOrd="0" destOrd="0" presId="urn:microsoft.com/office/officeart/2008/layout/VerticalCurvedList"/>
    <dgm:cxn modelId="{49C62476-0369-455A-BFC5-B9BAE377B255}" type="presOf" srcId="{C4F36485-7A27-4A17-B641-D674644D3CF7}" destId="{38F739FC-0C24-402A-88EF-47D57A2C5080}" srcOrd="0" destOrd="0" presId="urn:microsoft.com/office/officeart/2008/layout/VerticalCurvedList"/>
    <dgm:cxn modelId="{20AC2757-3D1E-47FB-9C81-8780D823BB22}" type="presOf" srcId="{DB5D55D3-679C-4594-813E-9D866974D0B3}" destId="{50AFBEEE-8B03-409E-B35D-99D1F49F2A17}" srcOrd="0" destOrd="2" presId="urn:microsoft.com/office/officeart/2008/layout/VerticalCurvedList"/>
    <dgm:cxn modelId="{30FB8F81-DD80-4BCA-8EB1-9966A047906C}" srcId="{4B57CC6E-FDFB-4450-A106-98F4E351E37F}" destId="{C3DFC56D-1486-4CE6-AF64-9C28FAEB97FA}" srcOrd="0" destOrd="0" parTransId="{4ED935F0-13BC-426B-9F57-1858367B043F}" sibTransId="{1C5156E1-C480-43C1-94D7-DD51A369DDBD}"/>
    <dgm:cxn modelId="{EEF9A682-521E-4C36-93BD-54493F0C9A1B}" type="presOf" srcId="{848A65A1-D374-4298-8109-471ED717F18F}" destId="{358AD197-D39D-4D4C-A9EE-FA5389F6BFA2}" srcOrd="0" destOrd="0" presId="urn:microsoft.com/office/officeart/2008/layout/VerticalCurvedList"/>
    <dgm:cxn modelId="{CAEA0795-2D76-49ED-8065-574DC6AAC2A8}" type="presOf" srcId="{5C8B72B3-A9BF-4FDC-9969-EB033BC436B8}" destId="{50AFBEEE-8B03-409E-B35D-99D1F49F2A17}" srcOrd="0" destOrd="3" presId="urn:microsoft.com/office/officeart/2008/layout/VerticalCurvedList"/>
    <dgm:cxn modelId="{33FE6AA5-8AFC-4C87-B4C5-789E24A22FC9}" type="presParOf" srcId="{38F739FC-0C24-402A-88EF-47D57A2C5080}" destId="{D6CBA375-24E1-45AE-9FF8-4B73109D37CA}" srcOrd="0" destOrd="0" presId="urn:microsoft.com/office/officeart/2008/layout/VerticalCurvedList"/>
    <dgm:cxn modelId="{3042217A-95F2-4906-AEAE-BBFCD09EDB9B}" type="presParOf" srcId="{D6CBA375-24E1-45AE-9FF8-4B73109D37CA}" destId="{DBC2D3A7-C868-4C51-9B8E-CFF680D1220D}" srcOrd="0" destOrd="0" presId="urn:microsoft.com/office/officeart/2008/layout/VerticalCurvedList"/>
    <dgm:cxn modelId="{FB898727-3B24-4D2C-BECA-C75A79B101A2}" type="presParOf" srcId="{DBC2D3A7-C868-4C51-9B8E-CFF680D1220D}" destId="{91E85539-2E6A-4BB8-A222-7F0831CAE501}" srcOrd="0" destOrd="0" presId="urn:microsoft.com/office/officeart/2008/layout/VerticalCurvedList"/>
    <dgm:cxn modelId="{91A6ECC3-0ACD-4ADF-825F-646077835C66}" type="presParOf" srcId="{DBC2D3A7-C868-4C51-9B8E-CFF680D1220D}" destId="{358AD197-D39D-4D4C-A9EE-FA5389F6BFA2}" srcOrd="1" destOrd="0" presId="urn:microsoft.com/office/officeart/2008/layout/VerticalCurvedList"/>
    <dgm:cxn modelId="{2CF7ADDC-2904-4C86-AD8B-9ACF02A0D0AD}" type="presParOf" srcId="{DBC2D3A7-C868-4C51-9B8E-CFF680D1220D}" destId="{ACE3953D-B000-4BFF-A934-314D77B840E0}" srcOrd="2" destOrd="0" presId="urn:microsoft.com/office/officeart/2008/layout/VerticalCurvedList"/>
    <dgm:cxn modelId="{DF5A7261-E607-401D-BAED-571B3B81E66E}" type="presParOf" srcId="{DBC2D3A7-C868-4C51-9B8E-CFF680D1220D}" destId="{CCBB88E3-D71A-4631-9150-C7B27A451881}" srcOrd="3" destOrd="0" presId="urn:microsoft.com/office/officeart/2008/layout/VerticalCurvedList"/>
    <dgm:cxn modelId="{FD982567-7639-4DB8-A997-48FB1860F1E8}" type="presParOf" srcId="{D6CBA375-24E1-45AE-9FF8-4B73109D37CA}" destId="{50AFBEEE-8B03-409E-B35D-99D1F49F2A17}" srcOrd="1" destOrd="0" presId="urn:microsoft.com/office/officeart/2008/layout/VerticalCurvedList"/>
    <dgm:cxn modelId="{FBDCC9D6-F141-4E2C-B8C2-DCF88E1217BE}" type="presParOf" srcId="{D6CBA375-24E1-45AE-9FF8-4B73109D37CA}" destId="{1E19BED0-9681-46DC-993A-563052B521CC}" srcOrd="2" destOrd="0" presId="urn:microsoft.com/office/officeart/2008/layout/VerticalCurvedList"/>
    <dgm:cxn modelId="{2DF28A71-A619-4013-8378-C95B0AF68B1E}" type="presParOf" srcId="{1E19BED0-9681-46DC-993A-563052B521CC}" destId="{519721F4-4961-4402-8123-62B487FC86E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B98A0A-57BE-4137-8225-B813D35DF201}">
      <dsp:nvSpPr>
        <dsp:cNvPr id="0" name=""/>
        <dsp:cNvSpPr/>
      </dsp:nvSpPr>
      <dsp:spPr>
        <a:xfrm>
          <a:off x="0" y="350386"/>
          <a:ext cx="43688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FEB888-4D5D-4162-AFEF-50BB3FF6D67D}">
      <dsp:nvSpPr>
        <dsp:cNvPr id="0" name=""/>
        <dsp:cNvSpPr/>
      </dsp:nvSpPr>
      <dsp:spPr>
        <a:xfrm>
          <a:off x="218440" y="40426"/>
          <a:ext cx="305816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591" tIns="0" rIns="11559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Phospholipids </a:t>
          </a:r>
          <a:endParaRPr lang="en-IN" sz="2100" kern="1200" dirty="0"/>
        </a:p>
      </dsp:txBody>
      <dsp:txXfrm>
        <a:off x="248702" y="70688"/>
        <a:ext cx="2997636" cy="559396"/>
      </dsp:txXfrm>
    </dsp:sp>
    <dsp:sp modelId="{AB1261CF-E87A-4587-9754-5B49489D4A16}">
      <dsp:nvSpPr>
        <dsp:cNvPr id="0" name=""/>
        <dsp:cNvSpPr/>
      </dsp:nvSpPr>
      <dsp:spPr>
        <a:xfrm>
          <a:off x="0" y="1302947"/>
          <a:ext cx="43688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E0E74C-AEE9-4CCA-B65E-86290CC974C0}">
      <dsp:nvSpPr>
        <dsp:cNvPr id="0" name=""/>
        <dsp:cNvSpPr/>
      </dsp:nvSpPr>
      <dsp:spPr>
        <a:xfrm>
          <a:off x="218440" y="992986"/>
          <a:ext cx="305816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591" tIns="0" rIns="11559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Glycolipids </a:t>
          </a:r>
          <a:endParaRPr lang="en-IN" sz="2100" kern="1200" dirty="0"/>
        </a:p>
      </dsp:txBody>
      <dsp:txXfrm>
        <a:off x="248702" y="1023248"/>
        <a:ext cx="2997636" cy="559396"/>
      </dsp:txXfrm>
    </dsp:sp>
    <dsp:sp modelId="{592A6353-9EA4-4618-BC79-F2ADED182930}">
      <dsp:nvSpPr>
        <dsp:cNvPr id="0" name=""/>
        <dsp:cNvSpPr/>
      </dsp:nvSpPr>
      <dsp:spPr>
        <a:xfrm>
          <a:off x="0" y="2255507"/>
          <a:ext cx="43688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6A13E-EEFE-47C1-B038-85178543E74C}">
      <dsp:nvSpPr>
        <dsp:cNvPr id="0" name=""/>
        <dsp:cNvSpPr/>
      </dsp:nvSpPr>
      <dsp:spPr>
        <a:xfrm>
          <a:off x="218440" y="1945547"/>
          <a:ext cx="305816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591" tIns="0" rIns="11559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Lipoprotein  </a:t>
          </a:r>
        </a:p>
      </dsp:txBody>
      <dsp:txXfrm>
        <a:off x="248702" y="1975809"/>
        <a:ext cx="2997636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AD197-D39D-4D4C-A9EE-FA5389F6BFA2}">
      <dsp:nvSpPr>
        <dsp:cNvPr id="0" name=""/>
        <dsp:cNvSpPr/>
      </dsp:nvSpPr>
      <dsp:spPr>
        <a:xfrm>
          <a:off x="-4768688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FBEEE-8B03-409E-B35D-99D1F49F2A17}">
      <dsp:nvSpPr>
        <dsp:cNvPr id="0" name=""/>
        <dsp:cNvSpPr/>
      </dsp:nvSpPr>
      <dsp:spPr>
        <a:xfrm>
          <a:off x="1011876" y="334961"/>
          <a:ext cx="9293262" cy="368141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26937" tIns="60960" rIns="60960" bIns="6096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highlight>
                <a:srgbClr val="000000"/>
              </a:highlight>
              <a:latin typeface="Arial" panose="020B0604020202020204" pitchFamily="34" charset="0"/>
              <a:cs typeface="Arial" panose="020B0604020202020204" pitchFamily="34" charset="0"/>
            </a:rPr>
            <a:t>Eicosanoids</a:t>
          </a:r>
          <a:r>
            <a:rPr lang="en-US" sz="2100" kern="1200" dirty="0"/>
            <a:t> </a:t>
          </a:r>
          <a:endParaRPr lang="en-IN" sz="21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 dirty="0" err="1">
              <a:latin typeface="Arial" panose="020B0604020202020204" pitchFamily="34" charset="0"/>
              <a:cs typeface="Arial" panose="020B0604020202020204" pitchFamily="34" charset="0"/>
            </a:rPr>
            <a:t>Prostinoids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IN" sz="3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Leukotrienes </a:t>
          </a:r>
          <a:endParaRPr lang="en-IN" sz="3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lipoxins</a:t>
          </a:r>
          <a:endParaRPr lang="en-IN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11876" y="334961"/>
        <a:ext cx="9293262" cy="3681415"/>
      </dsp:txXfrm>
    </dsp:sp>
    <dsp:sp modelId="{519721F4-4961-4402-8123-62B487FC86E7}">
      <dsp:nvSpPr>
        <dsp:cNvPr id="0" name=""/>
        <dsp:cNvSpPr/>
      </dsp:nvSpPr>
      <dsp:spPr>
        <a:xfrm flipH="1">
          <a:off x="999244" y="1476376"/>
          <a:ext cx="115363" cy="1398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3A9C8-F76B-4854-9B39-B2E9A7C3A909}" type="datetimeFigureOut">
              <a:rPr lang="en-IN" smtClean="0"/>
              <a:t>22-04-2022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1FF8-0425-4433-A81B-08D7219F1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0942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E8949-E74E-4426-9046-84F45107F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F1249-0AD6-4BEC-B374-4D639A72A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FD13F-F772-40FC-A7A3-AE1B8AFC4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36383-FEB4-4BAE-B2B0-80B275DF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9A54C-A444-44B0-B5AE-94C90CAA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8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8B626-FE7E-4775-A64C-A75F51858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68078-E93D-4963-B3E5-F709F29FD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B50E9-6915-427D-A2F2-A65773187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085C8-373D-4A3B-B1A3-35DA6B661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000E9-86AB-4B8B-ADD3-822224FB6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7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0A814E-E0DE-4AE9-ABDA-6EFF7C4C8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CDFCB-657C-4587-90C2-900E54FD4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50237-2A95-4A18-A7E7-8043D53EE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3C732-5F57-4D4A-BB32-ABF64963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B610D-A5E7-4F8D-87F1-801C10CD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0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62A56-A4E9-4552-9D39-51A4323A3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EB228-DA7C-4F2F-9080-754240454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0B688-9B46-4C22-B74F-D429B3444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4AAEB-EF21-4327-B766-241BE2E76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7A0E3-49AF-48F6-9A71-2364AB891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00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68368-28F0-4AED-BAB0-E17131347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5A908-8FE9-4E29-8C4B-07C392757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FA623-42C1-4712-8697-4A203F66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04F31-7D37-4836-82DE-13CB261D5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F6DB9-C8B6-4076-AC0C-5414CC57D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8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A0A2B-C516-43BD-93AB-95FF9EBCA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A203F-F902-4F8E-96EA-11299E70A8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22DE7-4B04-40BE-AAFF-1A5224C77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CC903-B595-4779-B7F4-7C9EEA5F8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7F794-371F-44FD-9240-29427B9AE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55DAE6-6A3D-4C0D-8269-633A253F1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2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282C6-C06F-486D-B4AB-443558980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47E8E-D8ED-4C3E-AC0B-B2164EEE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BA7709-AAE0-488D-AF11-64AA6AF36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3EECB0-7244-4C76-BE7E-CDB7DA729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F87A9F-185E-49F2-81BB-A96990A95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6238AA-39F9-44E5-8070-377A99D39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7C6735-8830-49A9-B954-CDA91624D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C03535-2AB6-4A54-83D0-229DCFDD6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4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92D0-1E9B-449A-8DC0-23108D93A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38371-A3A0-4FD9-9904-909A917DE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92595-BCD2-4B82-974E-730EFF20B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A30DA3-A074-466B-8EFE-2D6E8E920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5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F8017A-0D51-49B6-A2FD-8737AD23C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8645E8-7CAA-42A5-9896-81B103DF4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B72092-A4D4-49A2-9BF9-34A7BC211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1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D591D-9924-484C-881D-5F809CF99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8B3FC-2295-4F51-9347-5A68EF3E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301D9-C259-4003-A132-F48C59041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3EB81-11D1-4005-AD8E-A3C29A0CD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15704-ABD8-4519-BFB3-49EDBB0F5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BC73B-9FEA-44E6-808D-9D65DF77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65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78C4-62C8-4422-9076-EFE5EE83E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0BE4F-CB35-4767-A3E3-AD8D6A561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D95FF-3CD8-40D3-9757-6E38C945D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75E1E-748E-4CA6-B4B1-AE02EA7E0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EB34A-1CF4-4686-AADA-1E2D5976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04CAB-817E-4004-96B7-337BBF4FB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2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D3568-C913-4660-84CF-0292D8799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CA6EE-9AEE-44AF-A0A7-215F0F1DB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36D1F-ADFF-474F-9975-351E95B6F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96D6B-6C98-469B-9110-1F58A40E953A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138A1-BE46-4C84-B75E-8D2292909F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2966A-F022-444F-AE8D-88AF0FC95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B4B69-C8E9-418F-907A-9E40F6A3C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6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diagramData" Target="../diagrams/data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microsoft.com/office/2007/relationships/hdphoto" Target="../media/hdphoto2.wdp"/><Relationship Id="rId17" Type="http://schemas.microsoft.com/office/2007/relationships/diagramDrawing" Target="../diagrams/drawing1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diagramQuickStyle" Target="../diagrams/quickStyle1.xml"/><Relationship Id="rId10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diagramLayout" Target="../diagrams/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2532" y="725392"/>
            <a:ext cx="7766936" cy="1646302"/>
          </a:xfrm>
        </p:spPr>
        <p:txBody>
          <a:bodyPr/>
          <a:lstStyle/>
          <a:p>
            <a:r>
              <a:rPr lang="en-US" sz="4000" b="1" dirty="0">
                <a:latin typeface="Arial Black" panose="020B0A04020102020204" pitchFamily="34" charset="0"/>
                <a:cs typeface="Arial" panose="020B0604020202020204" pitchFamily="34" charset="0"/>
              </a:rPr>
              <a:t>  LIPID CHEMISTRY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6611" y="4759171"/>
            <a:ext cx="7766936" cy="1096899"/>
          </a:xfrm>
        </p:spPr>
        <p:txBody>
          <a:bodyPr>
            <a:no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Dr.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S.Suganya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Department of Biochemistry</a:t>
            </a:r>
          </a:p>
        </p:txBody>
      </p:sp>
    </p:spTree>
    <p:extLst>
      <p:ext uri="{BB962C8B-B14F-4D97-AF65-F5344CB8AC3E}">
        <p14:creationId xmlns:p14="http://schemas.microsoft.com/office/powerpoint/2010/main" val="1568998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A4E8F-7505-4381-80A9-24DA9B4A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964" y="397532"/>
            <a:ext cx="7729728" cy="118872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Glycerophospholipid </a:t>
            </a:r>
            <a:endParaRPr lang="en-IN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72232-987F-4B5B-9A06-142AD475C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067" y="1365813"/>
            <a:ext cx="13565529" cy="5845215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Alcohol present is glycerol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Phosphatidyl choline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Phosphatidyl ethanolamine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Phosphatidyl serine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Phosphatidyl inositol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Lysophospholipid</a:t>
            </a:r>
            <a:endParaRPr lang="en-US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Plasmalogens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Cardiolipins </a:t>
            </a: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157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E099F-B541-4D55-8B53-8D415B314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Sphingophospholipids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72721-A2DD-4FB4-927D-C6A950B1E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Alcohol present is sphingosine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Sphingomyelins 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707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4652A-98E9-436D-AC22-8601E8679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Glycolipids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5F148-D920-4FF4-94B4-02FA740DC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Fatty acid , alcohol sphingosine with CHO with nitrogen base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 phosphate group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Cerebrosides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Gangliosides 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737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C17B-794B-4930-87B9-5C79800D9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Functions</a:t>
            </a:r>
            <a:endParaRPr lang="en-IN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4EB04-D117-4816-9C26-B13C9543B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Major lipid of cell membrane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Regulate the permeability of membrane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Regulate activation of some membrane bound enzyme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Acts as lipotropic factor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Good emulsifying agent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79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A56A8-3373-4616-9836-EB7C904E9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Lipoproteins</a:t>
            </a:r>
            <a:endParaRPr lang="en-IN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8D3D7-AEF7-4A34-B67B-47AF04836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Combination of lipid with prosthetic group protein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Chylomicrons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VLDL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LDL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HDL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70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F2B32-8F80-428E-8E3A-458CE4E37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Functions</a:t>
            </a:r>
            <a:endParaRPr lang="en-IN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2BE34-2A3A-4262-8561-786D4882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Chylomicron – transport dietary lipid from intestine to peripheral tissues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VLDL – transport of TAG from liver to peripheral tissues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LDL – transport of cholesterol from liver to peripheral tissues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HDL – transport of free cholesterol from peripheral tissues to liver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008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40CE2-90B3-48F0-92F9-D86F32521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Derived lipids</a:t>
            </a:r>
            <a:endParaRPr lang="en-IN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0356D-049A-4D9C-A32D-5826AE7DF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Products obtained after hydrolysis of simple and compound lipid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Fatty acid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Steroids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Cholesterol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Lipid soluble vitamins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Ketone bodies 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780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64DB1-F718-4EE4-A6BB-348BA167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BCC09-ABE2-445B-A147-61516DC4E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Carboxylic acid with hydrocarbon chains</a:t>
            </a: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E930A4-5855-4B73-A395-13C831F6D4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9011" y="3703627"/>
            <a:ext cx="3164599" cy="243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499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FEDCF-71FD-4792-A2C0-B8592896E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 stands for hydrocarbon chain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Amphipathic in nature`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963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68FD1-8FF3-468F-ABF1-48AB012D9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Classification of 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6039-A202-4016-9853-0EC66FE1D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Straight</a:t>
            </a:r>
            <a:r>
              <a:rPr lang="en-US" sz="3600" dirty="0"/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chain fatty acid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Branched chain fatty acid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Substituted fatty acid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Cyclic fatty acid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7552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Definition</a:t>
            </a:r>
            <a:br>
              <a:rPr lang="en-US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Heterogenous group of compounds insoluble in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water,soluble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in organic solvents like chloroform, ether and benzene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They are esters of fatty acids with alcohol and are utilized by living organisms</a:t>
            </a:r>
          </a:p>
        </p:txBody>
      </p:sp>
    </p:spTree>
    <p:extLst>
      <p:ext uri="{BB962C8B-B14F-4D97-AF65-F5344CB8AC3E}">
        <p14:creationId xmlns:p14="http://schemas.microsoft.com/office/powerpoint/2010/main" val="31146849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8B55D-8286-4770-976B-B749B5281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Straight chain 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87827-CAF4-42B9-90A2-08E6EF09E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Fatty acid with carbons arranged linearly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Saturated fatty acid (no double bond)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Unsaturated fatty acid ( contain double bond)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67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76457-EC85-4824-89FE-8A8ECA352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Branched chain 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AD387-8577-495C-A338-9F6929EF4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Less abundant than straight chain fatty acid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Isovaleric acid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Isobutyric acid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156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75A2-40E3-4F8C-97DB-89F9D8EE5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Substituted 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A2070-C845-46EA-BBB6-BD46725F2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One or more hydrogen bond is replaced by another group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Lactic acid of blood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Cerebronic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acid of brain glycolipid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Ricinoleic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acid of castor oil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051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DA49-C619-4328-871D-A7C26378F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Cyclic 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ED662-9939-43AE-A3BF-A2E8EC19D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Bearing cyclic group presentation in some bacteria and seed lipids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Hydnocarpic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acid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9197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21F1E-C4B1-4BB9-A954-BF015D35D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Function of 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68C95-361F-4A1D-A492-AACA60708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Serve as building block of phospholipid and glycolipid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Derivatives serve as hormones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Serve as major fuel for most cells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554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5D4CE-F899-4F44-9B80-CD36589DF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Numbering of 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D4AD4-C8D1-42C8-9834-7A491671E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Starting from COOH terminal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Carbon 2 and 3 referred as alpha and beta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CH3 is at distal end and called as omega carbon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2B8DFE-C477-4706-BB87-A6455DDB0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235" y="4449138"/>
            <a:ext cx="7180162" cy="15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5018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40E-7CA7-4841-8175-68F204651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Essential fatty acid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133DA-4590-4121-A865-96C95123F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Required for optimal health and cannot synthesized by body and should be supplemented in the diet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Linoleic acid; linolenic acid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Arachidonic acid can be synthesized from linoleic acid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4424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65E88-CB2A-47F5-B680-6BD7B13C1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Function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6CE19-E694-46DF-ABF6-EBCE54BB0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Synthesis of Eicosanoids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Maintains of structural integrity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Development of Retina and Brain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Skin protector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Antiatherogenic effect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5961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8E772-F8FD-47D3-BF51-B02AA4F3A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Deficiency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465AD-973F-4356-B169-F204CC4A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Scaly skin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Eczema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Loss of hair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Poor wound healing</a:t>
            </a:r>
          </a:p>
          <a:p>
            <a:pPr marL="0" indent="0">
              <a:buNone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358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2BF76-72C7-4234-BF56-8260C3EC5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Reaction of lipids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930D8-9110-434E-A5CA-9378506B3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Saponification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Hydrogenation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Peroxidation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rancidity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473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847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BMI</a:t>
            </a:r>
            <a:endParaRPr lang="en-US" sz="28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918" y="125333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11200" dirty="0">
                <a:latin typeface="Arial" panose="020B0604020202020204" pitchFamily="34" charset="0"/>
                <a:cs typeface="Arial" panose="020B0604020202020204" pitchFamily="34" charset="0"/>
              </a:rPr>
              <a:t>Storage form of energy (Triglycerides)</a:t>
            </a:r>
          </a:p>
          <a:p>
            <a:pPr>
              <a:lnSpc>
                <a:spcPct val="150000"/>
              </a:lnSpc>
            </a:pPr>
            <a:r>
              <a:rPr lang="en-US" sz="11200" dirty="0">
                <a:latin typeface="Arial" panose="020B0604020202020204" pitchFamily="34" charset="0"/>
                <a:cs typeface="Arial" panose="020B0604020202020204" pitchFamily="34" charset="0"/>
              </a:rPr>
              <a:t>Structural component of </a:t>
            </a:r>
            <a:r>
              <a:rPr lang="en-US" sz="11200" dirty="0" err="1">
                <a:latin typeface="Arial" panose="020B0604020202020204" pitchFamily="34" charset="0"/>
                <a:cs typeface="Arial" panose="020B0604020202020204" pitchFamily="34" charset="0"/>
              </a:rPr>
              <a:t>biomembranes</a:t>
            </a:r>
            <a:r>
              <a:rPr lang="en-US" sz="11200" dirty="0">
                <a:latin typeface="Arial" panose="020B0604020202020204" pitchFamily="34" charset="0"/>
                <a:cs typeface="Arial" panose="020B0604020202020204" pitchFamily="34" charset="0"/>
              </a:rPr>
              <a:t> (Phospholipids and Cholesterol)</a:t>
            </a:r>
          </a:p>
          <a:p>
            <a:pPr>
              <a:lnSpc>
                <a:spcPct val="150000"/>
              </a:lnSpc>
            </a:pPr>
            <a:r>
              <a:rPr lang="en-US" sz="11200" dirty="0">
                <a:latin typeface="Arial" panose="020B0604020202020204" pitchFamily="34" charset="0"/>
                <a:cs typeface="Arial" panose="020B0604020202020204" pitchFamily="34" charset="0"/>
              </a:rPr>
              <a:t>Metabolic regulators (Steroid hormones and prostaglandins)</a:t>
            </a:r>
          </a:p>
          <a:p>
            <a:pPr>
              <a:lnSpc>
                <a:spcPct val="150000"/>
              </a:lnSpc>
            </a:pPr>
            <a:r>
              <a:rPr lang="en-US" sz="11200" dirty="0">
                <a:latin typeface="Arial" panose="020B0604020202020204" pitchFamily="34" charset="0"/>
                <a:cs typeface="Arial" panose="020B0604020202020204" pitchFamily="34" charset="0"/>
              </a:rPr>
              <a:t>Act as surfactants, detergents and emulsifying agents (Amphipathic lipids)</a:t>
            </a:r>
          </a:p>
          <a:p>
            <a:pPr>
              <a:lnSpc>
                <a:spcPct val="150000"/>
              </a:lnSpc>
            </a:pPr>
            <a:r>
              <a:rPr lang="en-US" sz="11200" dirty="0">
                <a:latin typeface="Arial" panose="020B0604020202020204" pitchFamily="34" charset="0"/>
                <a:cs typeface="Arial" panose="020B0604020202020204" pitchFamily="34" charset="0"/>
              </a:rPr>
              <a:t>Act as electric insulators in neurons</a:t>
            </a:r>
          </a:p>
          <a:p>
            <a:pPr>
              <a:lnSpc>
                <a:spcPct val="150000"/>
              </a:lnSpc>
            </a:pPr>
            <a:r>
              <a:rPr lang="en-US" sz="11200" dirty="0">
                <a:latin typeface="Arial" panose="020B0604020202020204" pitchFamily="34" charset="0"/>
                <a:cs typeface="Arial" panose="020B0604020202020204" pitchFamily="34" charset="0"/>
              </a:rPr>
              <a:t>Help in the absorption of fat soluble vitamins</a:t>
            </a:r>
          </a:p>
          <a:p>
            <a:pPr>
              <a:lnSpc>
                <a:spcPct val="150000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1121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E3F79-509B-4E1B-AAE8-A0BA601FF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TAG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B9752-2FBA-49DE-904F-D5160368B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Esters of fatty acid with glycerol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TAG consists of 3 FA which is esterified through their carboxyl group resulting in loss of negative charge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Hence uncharged and named as neutral fat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2415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4D4DC-9CDE-44E8-A971-84B78EE80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BFBA4-979C-40CF-B341-83F2C85DC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Simple TAG- same FA in all 3 position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Mixed TAG – two or more different FA</a:t>
            </a:r>
          </a:p>
          <a:p>
            <a:pPr>
              <a:buFontTx/>
              <a:buChar char="-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C1 saturated</a:t>
            </a:r>
          </a:p>
          <a:p>
            <a:pPr>
              <a:buFontTx/>
              <a:buChar char="-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C2 unsaturated</a:t>
            </a:r>
          </a:p>
          <a:p>
            <a:pPr>
              <a:buFontTx/>
              <a:buChar char="-"/>
            </a:pPr>
            <a:r>
              <a:rPr lang="en-IN" sz="3600" dirty="0">
                <a:latin typeface="Arial" panose="020B0604020202020204" pitchFamily="34" charset="0"/>
                <a:cs typeface="Arial" panose="020B0604020202020204" pitchFamily="34" charset="0"/>
              </a:rPr>
              <a:t>C3 either of the two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4718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EA28081-0FB3-4D6C-9C19-133A11B5F7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4948" y="350080"/>
            <a:ext cx="8509518" cy="570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6455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B5974-D2A7-4BB9-A8D9-F31EDC889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Cholesterol 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1CF7E-1006-43EC-8D85-F66EEA698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Major sterol in animal tissues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19 carbon atoms steroid nucleus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phenathrene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Methyl side chain at C10 and C13 position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27 carbon compound, 8 carbon side chain attached to D ring at C17, hydroxyl group attached to C3 with one double bond b/w C5 and C6</a:t>
            </a:r>
          </a:p>
          <a:p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8777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34DAC-92D7-4384-A8A8-3ADAFDC01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90EF752-1BD6-4C14-A5F0-C6E4A770CB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9200" y="2097704"/>
            <a:ext cx="7467600" cy="3856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4967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D8DB5-6B8E-45A0-AB71-17C964598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Functions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E0573-B20E-42A5-A0BA-725911DD9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Major structural constituent of cell membrane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Serves as precursor of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Steroid hormones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Bile acids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Vitamin D 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3281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D5121-4216-4F2B-95B9-A1F6120A4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Eicosanoids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33854-C0E0-42A4-ACF3-5F7A3B1D6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They are 20 C compounds derived from arachidonic acid</a:t>
            </a: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AAF16A-996D-4C9B-A2C4-BDE270E7C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9040" y="2678112"/>
            <a:ext cx="7091680" cy="398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6275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1BE3A-8CCD-469D-A95D-0173C9A80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EA0445A-093F-4BD2-A0B1-95965FA7F1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9950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401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F1086-2C62-41C3-9491-6A0AE8FC6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Prostagladins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0707-B6CD-4383-B7DA-2FA5E963D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Derive their name from the tissue in which they were 1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recognized but they are now almost present in all tissues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Parent compound is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prostanoic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acid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Act as local hormones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Contains a five carbon ring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-OH group is present at C15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Prostaglandins – PGD2, PGE2, PGF2, PGI2 and TXA2</a:t>
            </a:r>
          </a:p>
          <a:p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0562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0684B-98B3-4731-A0AE-1676EE0AC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Functions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DE7C1-B893-4606-9DEF-C36E32729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20" y="1300480"/>
            <a:ext cx="10825480" cy="48764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Causes vasodilatation and inhibits platelet aggregation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Causes vasoconstriction and Platelet aggregation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Medical termination of pregnancy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Bronchodilator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Inhibits gastric secretion – can be used for treatment of acid peptic diseases </a:t>
            </a:r>
          </a:p>
          <a:p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27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051598A-D5F0-4EF0-84AC-C6452C249F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08683" y="300813"/>
            <a:ext cx="3298222" cy="95715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C9200D-79FA-4F71-8426-0B5A92E6E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5805" y="1300084"/>
            <a:ext cx="121931" cy="6340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4F07A2E-99E1-40D7-9FDD-1B06BE61AD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8248" y="1857305"/>
            <a:ext cx="7193903" cy="1219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A324ABB-B1DA-470B-8F7C-D39C0628BA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2074" y="1918270"/>
            <a:ext cx="414564" cy="7803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8379B2A-3D3B-4C24-AD04-72F0D6BAA0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0512" y="1918270"/>
            <a:ext cx="414564" cy="7803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396B14E-E9AA-43D2-B6CD-CA39065C4D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3368" y="1894097"/>
            <a:ext cx="414564" cy="7803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4C92CB8-AC95-4BC0-89F6-E668233CAA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693" y="2578573"/>
            <a:ext cx="3285914" cy="96509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B22C86E-6C48-4544-9245-AB647EE4E1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4647" y="2491344"/>
            <a:ext cx="3993328" cy="105263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858218A-3CE8-40FC-9918-62C02E18AD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79015" y="2578573"/>
            <a:ext cx="3395292" cy="97008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F4923CE-0F25-4E7D-94FA-BAC8D78F07D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4435" y="4039540"/>
            <a:ext cx="2517866" cy="20545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749988-2338-45B0-83C5-E383B72D9E4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artisticPaintStrokes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99356" y="4039540"/>
            <a:ext cx="2591025" cy="2438611"/>
          </a:xfrm>
          <a:prstGeom prst="rect">
            <a:avLst/>
          </a:prstGeom>
        </p:spPr>
      </p:pic>
      <p:graphicFrame>
        <p:nvGraphicFramePr>
          <p:cNvPr id="17" name="Diagram 16">
            <a:extLst>
              <a:ext uri="{FF2B5EF4-FFF2-40B4-BE49-F238E27FC236}">
                <a16:creationId xmlns:a16="http://schemas.microsoft.com/office/drawing/2014/main" id="{5882DFE0-EFE2-4A8B-A887-6EF0CCBBDA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767153"/>
              </p:ext>
            </p:extLst>
          </p:nvPr>
        </p:nvGraphicFramePr>
        <p:xfrm>
          <a:off x="4110215" y="3732053"/>
          <a:ext cx="4368800" cy="2825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423880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E7B22-0A18-4A64-B80C-6F3E6C58D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Thromboxanes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021DD-5E9F-4A1D-9259-744F4BEAD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Isolated from blood platelets, thrombocytes- hence the name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Six membered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oxane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ring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7663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2EC14-8326-4D04-BE44-853A2ABFF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Functions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CF9B2-0891-49FD-9F91-A5F737A7F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Abbreviated as Tx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TxA2 produced by platelets promotes platelet aggregation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Causes TxA2 smooth muscle contraction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8942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BA9E8-E74E-4B84-AF66-74E40FAC9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Leukotrines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DCCF2-C007-41D4-9776-1C164C63F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Conjugated trienes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 sub classes(A to E)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861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57315-A5B4-4135-8422-03973FC45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Arial" panose="020B0604020202020204" pitchFamily="34" charset="0"/>
                <a:cs typeface="Arial" panose="020B0604020202020204" pitchFamily="34" charset="0"/>
              </a:rPr>
              <a:t>Functions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B0659-6D21-454B-ADFD-A81756C23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>
                <a:latin typeface="Arial" panose="020B0604020202020204" pitchFamily="34" charset="0"/>
                <a:cs typeface="Arial" panose="020B0604020202020204" pitchFamily="34" charset="0"/>
              </a:rPr>
              <a:t>Facilitate chemotaxis, inflammation, allergic reaction</a:t>
            </a:r>
          </a:p>
        </p:txBody>
      </p:sp>
    </p:spTree>
    <p:extLst>
      <p:ext uri="{BB962C8B-B14F-4D97-AF65-F5344CB8AC3E}">
        <p14:creationId xmlns:p14="http://schemas.microsoft.com/office/powerpoint/2010/main" val="8179204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78E0F-B562-41BF-8FBF-8DA8E4E67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latin typeface="Arial" panose="020B0604020202020204" pitchFamily="34" charset="0"/>
                <a:cs typeface="Arial" panose="020B0604020202020204" pitchFamily="34" charset="0"/>
              </a:rPr>
              <a:t>Micelles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B68F590-BCE3-498D-8F29-1038D07CB3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6342" y="1901047"/>
            <a:ext cx="6382139" cy="451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7562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B3B23-2CB5-47FD-861F-128957C4F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70365-810E-4805-B904-4AE6A2206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56200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Simple lipids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- esters of fatty acid with various alcohols.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Compound lipids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- esters of fatty acid with alcohol containing additional groups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Derived lipids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- products obtained after the hydrolysis of simple or compound lipids</a:t>
            </a:r>
          </a:p>
        </p:txBody>
      </p:sp>
    </p:spTree>
    <p:extLst>
      <p:ext uri="{BB962C8B-B14F-4D97-AF65-F5344CB8AC3E}">
        <p14:creationId xmlns:p14="http://schemas.microsoft.com/office/powerpoint/2010/main" val="58644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Simple lipid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245" y="1700011"/>
            <a:ext cx="10344955" cy="515798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TAG – triacylglycerol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- ester of fatty acid with alcohol glycerol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- they are uncharged and termed as neutral fat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- fat we eat mostly are TG</a:t>
            </a:r>
          </a:p>
        </p:txBody>
      </p:sp>
    </p:spTree>
    <p:extLst>
      <p:ext uri="{BB962C8B-B14F-4D97-AF65-F5344CB8AC3E}">
        <p14:creationId xmlns:p14="http://schemas.microsoft.com/office/powerpoint/2010/main" val="1577491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90516-CD6A-4D6D-A13D-A7CC1E4FC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69BE4-CF32-463E-B1C1-C73BEE036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Waxes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- esters of fatty acid with HMW monohydric long chain alcohol</a:t>
            </a:r>
          </a:p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Eg.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Bees wax, spermaceti oil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8819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Compound lipid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Phospholipid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Glycolipid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lipoprotein</a:t>
            </a:r>
          </a:p>
        </p:txBody>
      </p:sp>
    </p:spTree>
    <p:extLst>
      <p:ext uri="{BB962C8B-B14F-4D97-AF65-F5344CB8AC3E}">
        <p14:creationId xmlns:p14="http://schemas.microsoft.com/office/powerpoint/2010/main" val="2898857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Phospholipid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Lipids containing in addition to fatty acid and an alcohol, a PHOSPHORIC ACID residue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Classified into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Glycerophospholipid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Sphingophospholipid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12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864</Words>
  <Application>Microsoft Office PowerPoint</Application>
  <PresentationFormat>Widescreen</PresentationFormat>
  <Paragraphs>196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Arial Black</vt:lpstr>
      <vt:lpstr>Calibri</vt:lpstr>
      <vt:lpstr>Calibri Light</vt:lpstr>
      <vt:lpstr>Wingdings</vt:lpstr>
      <vt:lpstr>Office Theme</vt:lpstr>
      <vt:lpstr>  LIPID CHEMISTRY</vt:lpstr>
      <vt:lpstr>Definition </vt:lpstr>
      <vt:lpstr>BMI</vt:lpstr>
      <vt:lpstr>PowerPoint Presentation</vt:lpstr>
      <vt:lpstr>Definition</vt:lpstr>
      <vt:lpstr>Simple lipid</vt:lpstr>
      <vt:lpstr>PowerPoint Presentation</vt:lpstr>
      <vt:lpstr>Compound lipid</vt:lpstr>
      <vt:lpstr>Phospholipid </vt:lpstr>
      <vt:lpstr>Glycerophospholipid </vt:lpstr>
      <vt:lpstr>Sphingophospholipids </vt:lpstr>
      <vt:lpstr>Glycolipids </vt:lpstr>
      <vt:lpstr>Functions</vt:lpstr>
      <vt:lpstr>Lipoproteins</vt:lpstr>
      <vt:lpstr>Functions</vt:lpstr>
      <vt:lpstr>Derived lipids</vt:lpstr>
      <vt:lpstr>Fatty acid</vt:lpstr>
      <vt:lpstr>PowerPoint Presentation</vt:lpstr>
      <vt:lpstr>Classification of fatty acid</vt:lpstr>
      <vt:lpstr>Straight chain fatty acid</vt:lpstr>
      <vt:lpstr>Branched chain fatty acid</vt:lpstr>
      <vt:lpstr>Substituted fatty acid</vt:lpstr>
      <vt:lpstr>Cyclic fatty acid</vt:lpstr>
      <vt:lpstr>Function of fatty acid</vt:lpstr>
      <vt:lpstr>Numbering of fatty acid</vt:lpstr>
      <vt:lpstr>Essential fatty acid</vt:lpstr>
      <vt:lpstr>Function </vt:lpstr>
      <vt:lpstr>Deficiency </vt:lpstr>
      <vt:lpstr>Reaction of lipids</vt:lpstr>
      <vt:lpstr>TAG</vt:lpstr>
      <vt:lpstr>Types </vt:lpstr>
      <vt:lpstr>PowerPoint Presentation</vt:lpstr>
      <vt:lpstr>Cholesterol  </vt:lpstr>
      <vt:lpstr>PowerPoint Presentation</vt:lpstr>
      <vt:lpstr>Functions </vt:lpstr>
      <vt:lpstr>Eicosanoids </vt:lpstr>
      <vt:lpstr>PowerPoint Presentation</vt:lpstr>
      <vt:lpstr>Prostagladins </vt:lpstr>
      <vt:lpstr>Functions </vt:lpstr>
      <vt:lpstr>Thromboxanes </vt:lpstr>
      <vt:lpstr>Functions </vt:lpstr>
      <vt:lpstr>Leukotrines </vt:lpstr>
      <vt:lpstr>Functions </vt:lpstr>
      <vt:lpstr>Micelles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Lipid chemistry</dc:title>
  <dc:creator>USER</dc:creator>
  <cp:lastModifiedBy>suganya sribalaji</cp:lastModifiedBy>
  <cp:revision>72</cp:revision>
  <dcterms:created xsi:type="dcterms:W3CDTF">2022-04-04T10:20:40Z</dcterms:created>
  <dcterms:modified xsi:type="dcterms:W3CDTF">2022-04-22T05:34:43Z</dcterms:modified>
</cp:coreProperties>
</file>