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8" r:id="rId25"/>
    <p:sldId id="279" r:id="rId26"/>
    <p:sldId id="280" r:id="rId27"/>
    <p:sldId id="281" r:id="rId28"/>
    <p:sldId id="285" r:id="rId29"/>
    <p:sldId id="28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8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1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46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3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0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7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62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89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6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8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DA692-931C-4625-967B-585EC959DD51}" type="datetimeFigureOut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C8F55-2BC2-4692-90AE-AD1DB42A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3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4106" y="746975"/>
            <a:ext cx="7589949" cy="553791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NUTRITION IN NON-COMMUNICABLE DISEASE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106" y="2855062"/>
            <a:ext cx="7320465" cy="323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53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DIETARY PATTERNS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Several studies correlate healthy dietary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patterns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Mediterranean Diet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DASH diet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407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MEDITERRANEAN DIET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Associated with better control of risk to Improve BP, Lipid profile, Glucose metabolism,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Arrythmic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risk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Other authors suggests that this diet may exert Anti- inflammatory effect in vascular wall as a possible mechanism to explain the link B/W diet and Low CVD.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984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013" y="450436"/>
            <a:ext cx="7057623" cy="631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9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observational study ATTICA evaluated the link B/W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ediet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1528 women and 1514 men suggested that 15% lower odds of CVD incidence.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PREDIMED study suggested that low prevalence of CV after five years of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Mediet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743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DASH DIET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pattern is linked to improvement in BP, body weight, Glucose-insulin metabolism and total mortality.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diet has reported improvements on insulin resistance, inflammation, oxidative stress.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94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421" y="631065"/>
            <a:ext cx="8202948" cy="603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84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challenge is promoting healthy dietary habits as well as active life style in children and young adults.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093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NUTRITION IN CANCER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American institute for cancer research and the world cancer research fund estimated that 30- 40 % cancer can be prevented by appropriate diets.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Eating too much food is the one of the risk factors for cancer.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Overweight and obesity accounted that 14 % of cancer death in men and 20 % of cancer death in women.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45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823" y="1635617"/>
            <a:ext cx="9383333" cy="429664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LOW FIBER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RED MEAT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FLAX SEED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FRUITS &amp; VEGETABLES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CRUCIFEROUS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VEGETABLES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7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516" y="1056068"/>
            <a:ext cx="10086677" cy="502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42" y="1"/>
            <a:ext cx="10650828" cy="1107582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639" y="1442433"/>
            <a:ext cx="11140226" cy="5125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NCDs, also known as chronic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are not transferable between people, are generally long-lasting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They fall into four categories: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Cardiovascular diseases (like heart attacks and stroke);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ancers;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hronic respiratory diseases (like asthma) and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iabetes (with diabetes type-2 linked to obesity).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777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6682" y="1328430"/>
            <a:ext cx="7765960" cy="542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77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NUTRITION IN DIABETES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662634" cy="476835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Medical nutritional therapy is an integral component of diabetes management and diabetes self management.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GOAL OF MEDICAL NUTRITION THERAPY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Attain and maintain optimal metabolic outcomes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Prevent and treat chronic complication of diabetes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 health through healthy food choices and physical activities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Address individual nutritional needs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147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699" y="309093"/>
            <a:ext cx="11109101" cy="586787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Carbohydrates and diabetes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Protein and diabetes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Dietary fats and diabetes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Micronutrients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diabetes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Alcohol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Pregnancy and diabetes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37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1070" y="923136"/>
            <a:ext cx="8216721" cy="548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56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1679" y="1342343"/>
            <a:ext cx="7928681" cy="49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20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0930" y="629393"/>
            <a:ext cx="5228822" cy="58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59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6524" y="1865708"/>
            <a:ext cx="9066727" cy="405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4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5470" y="642981"/>
            <a:ext cx="6928834" cy="55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73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530" y="-63433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1" y="1262130"/>
            <a:ext cx="11784169" cy="546064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Donaldson MS. Nutrition and cancer: a review of the evidence for an anti-cancer diet.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Nutr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J. 2004;3:19. Published 2004 Oct 20.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doi:10.1186/1475-2891-3-19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Casas R, Castro-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Barquero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Estruch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Sacanella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E. Nutrition and Cardiovascular Health.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Sci. 2018;19(12):3988. Published 2018 Dec 11.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doi:10.3390/ijms19123988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Scoditti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Garbarino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Toraldo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DM. Role of Diet in Chronic Obstructive Pulmonary Disease Prevention and Treatment. Nutrients. 2019;11(6):1357. Published 2019 Jun 16.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doi:10.3390/nu11061357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Franz, Marion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Bantle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John &amp; Beebe, Christine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Brunzell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John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Chiasson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Jean-Louis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Garg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Abhimanyu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Holzmeister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Lea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Hoogwerf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Byron &amp; Mayer-Davis, Elizabeth &amp;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Mooradian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Arshag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&amp; Purnell, Jonathan &amp; Wheeler, Madelyn. (2004). Nutrition Principles and Recommendations in Diabetes. Diabetes care. 27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1. S36-46. 10.2337/diacare.27.2007.S36. </a:t>
            </a:r>
          </a:p>
        </p:txBody>
      </p:sp>
    </p:spTree>
    <p:extLst>
      <p:ext uri="{BB962C8B-B14F-4D97-AF65-F5344CB8AC3E}">
        <p14:creationId xmlns:p14="http://schemas.microsoft.com/office/powerpoint/2010/main" val="3402769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519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6" y="850006"/>
            <a:ext cx="10851524" cy="53269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NCDs are linked to genetics, lifestyle, age group, activity level, behavior, and social environment.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Noncommunicable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diseases (NCDs) kill 41 million people each year, equivalent to 71% of all deaths globally.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Each year, more than 15 million people die from a NCD between the ages of 30 and 69 years; 85% of these "premature" deaths occur in low- and middle-income countries.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830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77% of all NCD deaths are in low- and middle-income countries.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Cardiovascular diseases account for most NCD deaths, or 17.9 million people annually, followed by cancers (9.3 million), respiratory diseases (4.1 million), and diabetes (1.5 million).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These four groups of diseases account for over 80% of all premature NCD deaths.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86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Causes of NCD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837" y="1757966"/>
            <a:ext cx="5100033" cy="510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94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start from a person living an unhealthy lifestyle.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They are not transmitted from person to person.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grow slowly and stay on for very long.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affect many important organs in the body: - Brain, heart, arteries, blood vessels, lungs, stomach, intestines, liver, pancreas,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spleen,kidneys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bladder, uterus, ovaries and prostate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878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NUTRITION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817180" cy="50323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Nutrients provide nourishment. </a:t>
            </a:r>
          </a:p>
          <a:p>
            <a:pPr>
              <a:lnSpc>
                <a:spcPct val="150000"/>
              </a:lnSpc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Proteins, carbohydrates, fat, vitamins, minerals, fiber, and water are all nutrients. </a:t>
            </a:r>
          </a:p>
          <a:p>
            <a:pPr>
              <a:lnSpc>
                <a:spcPct val="150000"/>
              </a:lnSpc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If people do not have the right balance of nutrients in their diet, their risk of developing certain health conditions increases.</a:t>
            </a:r>
          </a:p>
          <a:p>
            <a:pPr>
              <a:lnSpc>
                <a:spcPct val="150000"/>
              </a:lnSpc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Types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Macronutritents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Micronutrients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41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Nutrition in CVS disease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large body of scientific evidence has reported that nutrition might be the most preventive factor of CVD death , and could even reverse heart disease.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 the other hand, diet seems to play an important role in the management of other risk factors, such as excess weight, hypertension, diabetes, or dyslipidemia.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this sense, the identification and classification of nutrients, foods, or dietary patterns that can enhance CVD prevention is a priority.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9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7893" y="858091"/>
            <a:ext cx="6697838" cy="531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46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870</Words>
  <Application>Microsoft Office PowerPoint</Application>
  <PresentationFormat>Widescreen</PresentationFormat>
  <Paragraphs>74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NUTRITION IN NON-COMMUNICABLE DISEASE</vt:lpstr>
      <vt:lpstr>INTRODUCTION</vt:lpstr>
      <vt:lpstr>PowerPoint Presentation</vt:lpstr>
      <vt:lpstr>PowerPoint Presentation</vt:lpstr>
      <vt:lpstr>Causes of NCD</vt:lpstr>
      <vt:lpstr>PowerPoint Presentation</vt:lpstr>
      <vt:lpstr>NUTRITION</vt:lpstr>
      <vt:lpstr>Nutrition in CVS disease</vt:lpstr>
      <vt:lpstr>PowerPoint Presentation</vt:lpstr>
      <vt:lpstr>DIETARY PATTERNS</vt:lpstr>
      <vt:lpstr>MEDITERRANEAN DIET</vt:lpstr>
      <vt:lpstr>PowerPoint Presentation</vt:lpstr>
      <vt:lpstr>PowerPoint Presentation</vt:lpstr>
      <vt:lpstr>DASH DIET</vt:lpstr>
      <vt:lpstr>PowerPoint Presentation</vt:lpstr>
      <vt:lpstr>CONCLUSION</vt:lpstr>
      <vt:lpstr>NUTRITION IN CANCER</vt:lpstr>
      <vt:lpstr>PowerPoint Presentation</vt:lpstr>
      <vt:lpstr>PowerPoint Presentation</vt:lpstr>
      <vt:lpstr>CONCLUSION</vt:lpstr>
      <vt:lpstr>NUTRITION IN DIABETES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IN NON-COMMUNICABLE DISEASE</dc:title>
  <dc:creator>USER</dc:creator>
  <cp:lastModifiedBy>USER</cp:lastModifiedBy>
  <cp:revision>41</cp:revision>
  <dcterms:created xsi:type="dcterms:W3CDTF">2022-01-20T08:15:42Z</dcterms:created>
  <dcterms:modified xsi:type="dcterms:W3CDTF">2022-02-02T03:16:08Z</dcterms:modified>
</cp:coreProperties>
</file>