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97" r:id="rId17"/>
    <p:sldId id="300" r:id="rId18"/>
    <p:sldId id="277" r:id="rId19"/>
    <p:sldId id="299" r:id="rId20"/>
    <p:sldId id="278" r:id="rId21"/>
    <p:sldId id="301" r:id="rId22"/>
    <p:sldId id="279" r:id="rId23"/>
    <p:sldId id="280" r:id="rId24"/>
    <p:sldId id="302" r:id="rId25"/>
    <p:sldId id="281" r:id="rId26"/>
    <p:sldId id="282" r:id="rId27"/>
    <p:sldId id="283" r:id="rId28"/>
    <p:sldId id="303" r:id="rId29"/>
    <p:sldId id="285" r:id="rId30"/>
    <p:sldId id="286" r:id="rId31"/>
    <p:sldId id="287" r:id="rId32"/>
    <p:sldId id="284" r:id="rId33"/>
    <p:sldId id="289" r:id="rId34"/>
    <p:sldId id="290" r:id="rId35"/>
    <p:sldId id="291" r:id="rId36"/>
    <p:sldId id="292" r:id="rId37"/>
    <p:sldId id="293" r:id="rId38"/>
    <p:sldId id="304" r:id="rId39"/>
    <p:sldId id="294" r:id="rId40"/>
    <p:sldId id="295" r:id="rId41"/>
    <p:sldId id="296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47B1-3EDC-4022-86A4-A5E462948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F53B7-C201-43D6-BABF-DD0DD29E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C75E1-769E-484D-A4B7-9F163C0F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54EF-1665-432E-B575-9B827234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9B38-AD45-4123-99AA-74E6950A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99CB-A085-49BE-BEA5-654413CF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F7B6B-13D4-48BF-BC36-5FE0A0F77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45A2-B95A-49DE-981E-23602B2A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8134D-A6D5-450B-B6E7-2CE134A1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1E784-51BE-4485-832A-9EFB398E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6A664-87A9-4D82-8EFE-47218F45E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9F2DF-273F-4B5A-AF2B-8D70B057F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689A5-7650-46FF-BAA1-C33244C8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71A5B-1AEA-46C0-B111-0250EBA5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B37A-8FA4-433C-8FAF-1A2B1ADD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E84A-B8BC-457A-85D4-842C7BF6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7D499-80A9-4D36-8608-8BAAF281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6AD6-EADC-47CD-9C90-2A165D00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D8CD-98AD-486A-AD12-62439860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03330-91D1-4780-9B29-1B18EED1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7686-E288-46F5-A7A8-5A6B6F0C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55101-5671-4009-B805-BCAFE25CD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5A5A7-03E3-481C-9CA8-98D7269D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B9B6-92EB-4853-9E03-0371D918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245E-0A5F-4D27-AD1A-4257F911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BA42-76F8-4E27-8E72-E9099324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FBAD-D7E9-4517-AAB1-B458CCF87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6E920-9D37-456B-8060-A2501615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AF3C9-0B48-4FC7-8539-D30F694C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36241-125C-4D8B-AAB6-E5606BFD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AFC05-8CB4-47AB-9F28-1CA613AB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11A3-4206-4C65-A703-ECE2B138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5132-9897-44C3-BD03-4B0D3BA30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CD79F-0E2C-4435-902C-E48DDEA8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C729C-617F-46E6-8BC0-8E516CDD0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E3B38-350D-4177-8B33-B4BE250D1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12594-2B58-4BF7-83CD-39E4D4C9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927AD-808A-4627-A770-59330B76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D85E0-E82F-488F-968E-C978C691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1453-C01B-45D4-97C9-97A6E72F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EFB13-657B-496E-96C1-D7ED0607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50913-7457-47F7-A31B-5636F903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5B7C7-1701-448F-A22A-8CF84FFB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B14EE-446C-4E97-8DBB-1A5B9165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2611B-F41E-45BF-B99F-8C51E9AF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EE386-F182-433E-AFFB-B86C79CF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1A39-A03F-4C57-93FA-BC36B51B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2AB1-6F94-4301-89A0-868DC290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DECC3-DB10-45C9-9974-EF81DF42C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4BA6-7959-4FA7-851F-30CC3162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621B3-1A21-4FEA-9BEB-28C6AE1E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DD95-13B4-4372-AE21-CB0662B9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DFF0-D2FB-4137-A8CA-92F4888B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14E51-D82B-4AC3-B65B-72F14C1CC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EFDC7-52F4-43F1-BB12-D39DC71E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116A-F2E4-4D12-9C8F-35503C0C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459B-3EED-4FD8-92F9-6037002D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3A58B-2579-41FC-8D38-82106719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5B20B-DF6D-4317-B268-B3E34D3E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E2383-C4DE-4A15-B089-9AA57217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8DA8-AC3A-4B9F-861D-7F1D8399B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6EDA-08AB-45C1-876D-813B791B5A4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04AA0-FE14-4123-8F8A-F7CD2FB3F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FBDB-9C6E-4542-915F-BDFC0C797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5271-795D-4E15-9A14-6505E61B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0" y="645845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CELL MEMBARNE AND TRANSPORT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5047" y="4816697"/>
            <a:ext cx="3940935" cy="139092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Dr.S.Suganya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Dept of Biochemistry</a:t>
            </a:r>
          </a:p>
        </p:txBody>
      </p:sp>
    </p:spTree>
    <p:extLst>
      <p:ext uri="{BB962C8B-B14F-4D97-AF65-F5344CB8AC3E}">
        <p14:creationId xmlns:p14="http://schemas.microsoft.com/office/powerpoint/2010/main" val="426020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Cholesterol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Major sterol embedded between hydrophobic tails of phospholipid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Provides rigidity to membrane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Acts as fluidity buffer of membrane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98" y="4362214"/>
            <a:ext cx="5641599" cy="22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Protein constituents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Major functional molecules of membrane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Acts as enzymes, pumps, transporter, channels and structural components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categories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Integral / intrinsic protein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Peripheral protein</a:t>
            </a:r>
          </a:p>
        </p:txBody>
      </p:sp>
    </p:spTree>
    <p:extLst>
      <p:ext uri="{BB962C8B-B14F-4D97-AF65-F5344CB8AC3E}">
        <p14:creationId xmlns:p14="http://schemas.microsoft.com/office/powerpoint/2010/main" val="393013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50" y="1936210"/>
            <a:ext cx="7302320" cy="39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Carbohydrate constituents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Located in the External surface of membrane as oligosaccharides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Oligosaccharide attached to Protein / Lipids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Glycoprotein / glycolipid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8" y="4268943"/>
            <a:ext cx="6529588" cy="21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Fluid Mosaic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Originally proposed by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Davson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Danille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in 1935- sandwich model </a:t>
            </a:r>
          </a:p>
          <a:p>
            <a:pPr>
              <a:lnSpc>
                <a:spcPct val="150000"/>
              </a:lnSpc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Later structure of bio membrane is described as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Fliud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Mosaic Model by Singer and Nicolson in 1972.</a:t>
            </a:r>
          </a:p>
          <a:p>
            <a:pPr>
              <a:lnSpc>
                <a:spcPct val="150000"/>
              </a:lnSpc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Membrane is asymmetric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5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0"/>
            <a:ext cx="12057529" cy="68579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dynamic structure because orientation and position keep changing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Fluidity depends on Lipid composition of membrane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Phospholipid undergoes Lateral diffusion, can rotate around axis and flip flop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protein embedded in outer layer and inner layer and in whole membrane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Carbohydrate attached to outer surface</a:t>
            </a:r>
          </a:p>
          <a:p>
            <a:pPr>
              <a:lnSpc>
                <a:spcPct val="2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5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690869-33E4-48DB-8E67-6E96C53D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062" y="2434431"/>
            <a:ext cx="5095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DB68-6C7C-44EA-997F-934E9DEC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Factors affecting fluidity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45B79-E1AF-484D-905F-3CFF9DE0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Nature of fatty acid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Degree of unsaturation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4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Transport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Refers to collective mechanism that mediate passage of ions, small molecules through lipid bilayer.</a:t>
            </a:r>
          </a:p>
        </p:txBody>
      </p:sp>
    </p:spTree>
    <p:extLst>
      <p:ext uri="{BB962C8B-B14F-4D97-AF65-F5344CB8AC3E}">
        <p14:creationId xmlns:p14="http://schemas.microsoft.com/office/powerpoint/2010/main" val="231038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237" y="819807"/>
            <a:ext cx="10281969" cy="5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the end of the session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Able to describe fluid mosaic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Structure of  cell membrane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function of various components of cell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type of membrane transport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Endocytosis and exocytosis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Simple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Molecules moves passively through bilayer along the concentration gradient till the equilibrium reached.</a:t>
            </a:r>
          </a:p>
        </p:txBody>
      </p:sp>
    </p:spTree>
    <p:extLst>
      <p:ext uri="{BB962C8B-B14F-4D97-AF65-F5344CB8AC3E}">
        <p14:creationId xmlns:p14="http://schemas.microsoft.com/office/powerpoint/2010/main" val="358225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B39D-0627-4FF0-AB7A-F61AFC91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06406-A00C-4043-A703-0641E21B7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71" y="1629065"/>
            <a:ext cx="8686800" cy="41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not require energy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Non polar molecules like gases and steroids freely diffuse across the membrane</a:t>
            </a:r>
          </a:p>
          <a:p>
            <a:pPr>
              <a:lnSpc>
                <a:spcPct val="20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exchange of oxygen carbon di oxide in lungs</a:t>
            </a:r>
          </a:p>
        </p:txBody>
      </p:sp>
    </p:spTree>
    <p:extLst>
      <p:ext uri="{BB962C8B-B14F-4D97-AF65-F5344CB8AC3E}">
        <p14:creationId xmlns:p14="http://schemas.microsoft.com/office/powerpoint/2010/main" val="178769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simple diffusion molecules moves from higher to lower concentration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it is mediated by specific protein transporter/ ion channel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not require energy </a:t>
            </a:r>
          </a:p>
        </p:txBody>
      </p:sp>
    </p:spTree>
    <p:extLst>
      <p:ext uri="{BB962C8B-B14F-4D97-AF65-F5344CB8AC3E}">
        <p14:creationId xmlns:p14="http://schemas.microsoft.com/office/powerpoint/2010/main" val="3165892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2959-13AE-4AAB-ADF2-2F12DD8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EE053-39B0-45F8-807E-87C51ED5E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94" y="1882589"/>
            <a:ext cx="10967212" cy="35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Ping pong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337888"/>
            <a:ext cx="10883153" cy="51549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Carrier protein exist in two conformations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ping conformation, exposed to the side with high solute concentration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pong conformation, exposed to side with low solute concentration and it is released.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is reversible based on concentration gradient</a:t>
            </a:r>
          </a:p>
        </p:txBody>
      </p:sp>
    </p:spTree>
    <p:extLst>
      <p:ext uri="{BB962C8B-B14F-4D97-AF65-F5344CB8AC3E}">
        <p14:creationId xmlns:p14="http://schemas.microsoft.com/office/powerpoint/2010/main" val="209827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1929521"/>
            <a:ext cx="7083380" cy="38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Span across the cell membrane allowing passage of 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Most of them are highly selective for only one 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Specific channels- Na, K,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2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7D74-8973-40D6-B977-7F8926AE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EA90-FA3E-4C46-90C4-207F6E477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types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Ligand gated channels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Voltage gated channels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Mechanically gated channel / mechanosensitive channel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4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Ligand gated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37" y="125333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or close binding of ligand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Ligands can be hormones, drugs, other Ion channel messengers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Ca2+ channels        ER in muscle cell(sarcolemma)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reponds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variety of metabolic and electrical stimuli           release of Ca2+ in cytosol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44138" y="4667053"/>
            <a:ext cx="476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76290" y="5472882"/>
            <a:ext cx="631065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3" y="365125"/>
            <a:ext cx="10551367" cy="1325563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1725770"/>
            <a:ext cx="9161211" cy="4522630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Cell membrane is the physical barrier that separates interior of the cell from outside environment.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Highly selective permeability properties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4" y="4466131"/>
            <a:ext cx="5966204" cy="20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4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Voltage gated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Responds to change in electrical potential across membrane which causes it open.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types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Voltage gated sodium channel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Voltage gated potassium channel</a:t>
            </a:r>
          </a:p>
        </p:txBody>
      </p:sp>
    </p:spTree>
    <p:extLst>
      <p:ext uri="{BB962C8B-B14F-4D97-AF65-F5344CB8AC3E}">
        <p14:creationId xmlns:p14="http://schemas.microsoft.com/office/powerpoint/2010/main" val="97935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Mechanically gated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Responds to various mechanical stimuli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Components in various sensory receptors that respond 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touch,pain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</a:p>
        </p:txBody>
      </p:sp>
    </p:spTree>
    <p:extLst>
      <p:ext uri="{BB962C8B-B14F-4D97-AF65-F5344CB8AC3E}">
        <p14:creationId xmlns:p14="http://schemas.microsoft.com/office/powerpoint/2010/main" val="135647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15" y="800198"/>
            <a:ext cx="8963695" cy="54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Involves transport against concentration gradient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Requires energy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Involves specific transporter protein called pumps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types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Primary active transport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3744570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75" y="869622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Primary 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Directly coupled hydrolysis of ATP to ADP and Pi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active transport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Transport of one solute against conc., gradient coupled with transport of another along its electrochemical gradient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direct hydrolysis of ATP</a:t>
            </a:r>
          </a:p>
        </p:txBody>
      </p:sp>
    </p:spTree>
    <p:extLst>
      <p:ext uri="{BB962C8B-B14F-4D97-AF65-F5344CB8AC3E}">
        <p14:creationId xmlns:p14="http://schemas.microsoft.com/office/powerpoint/2010/main" val="95549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Transporter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Symport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Antiport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8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Only one type of molecule transported across the membrane by transporter / channel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73" y="3241039"/>
            <a:ext cx="6503830" cy="28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2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2192694"/>
            <a:ext cx="10207558" cy="392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Symport transport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different molecules transported in same direction</a:t>
            </a:r>
          </a:p>
          <a:p>
            <a:pPr marL="0" indent="0"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transport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species of Ions / solute pumped in opposite direction across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1984950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830A-448E-4E4B-9AE0-7D493306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D2DD14-1B6E-4C8A-A8D3-1924994BE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628" y="1311614"/>
            <a:ext cx="7907354" cy="48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7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Vesicular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Comprises of Endocytosis and Exocytosis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Both involves formation of vesicles from the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9" y="3293771"/>
            <a:ext cx="6222106" cy="32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Biochemical composition of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LIPID CONSTITUENTS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PROTEIN CONSTITUENTS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CARBHOHYDRATE CONSTITUENTS</a:t>
            </a:r>
          </a:p>
        </p:txBody>
      </p:sp>
    </p:spTree>
    <p:extLst>
      <p:ext uri="{BB962C8B-B14F-4D97-AF65-F5344CB8AC3E}">
        <p14:creationId xmlns:p14="http://schemas.microsoft.com/office/powerpoint/2010/main" val="3194612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Phagacytosis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6" y="1456546"/>
            <a:ext cx="6001555" cy="45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6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Pinocytosis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D06F4F-6335-4F7E-A5D1-25D3001E2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018" y="1690688"/>
            <a:ext cx="6794339" cy="40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4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7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Lipid constituents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Major lipid present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Phospholipid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Glycosphingolipids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3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Phospholipid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Glycerophospholipid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 most common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Contains both Hydrophilic and Hydrophobic region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Called as amphipathic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11" y="4284075"/>
            <a:ext cx="8375599" cy="2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7" y="2124705"/>
            <a:ext cx="7418230" cy="36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634251"/>
            <a:ext cx="7366715" cy="56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Sphingomyelin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Fatty acid and phosphate attaches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sphingosine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contains choline and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ethanalomine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5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663</Words>
  <Application>Microsoft Office PowerPoint</Application>
  <PresentationFormat>Widescreen</PresentationFormat>
  <Paragraphs>122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CELL MEMBARNE AND TRANSPORT MECHANISM</vt:lpstr>
      <vt:lpstr>Learning Objectives </vt:lpstr>
      <vt:lpstr>Overview </vt:lpstr>
      <vt:lpstr>Biochemical composition of membranes</vt:lpstr>
      <vt:lpstr>Lipid constituents</vt:lpstr>
      <vt:lpstr>Phospholipid </vt:lpstr>
      <vt:lpstr>PowerPoint Presentation</vt:lpstr>
      <vt:lpstr>PowerPoint Presentation</vt:lpstr>
      <vt:lpstr>Sphingomyelin </vt:lpstr>
      <vt:lpstr>Cholesterol </vt:lpstr>
      <vt:lpstr>Protein constituents</vt:lpstr>
      <vt:lpstr>PowerPoint Presentation</vt:lpstr>
      <vt:lpstr>Carbohydrate constituents</vt:lpstr>
      <vt:lpstr>Fluid Mosaic Model</vt:lpstr>
      <vt:lpstr>PowerPoint Presentation</vt:lpstr>
      <vt:lpstr>PowerPoint Presentation</vt:lpstr>
      <vt:lpstr>Factors affecting fluidity</vt:lpstr>
      <vt:lpstr>Transport mechanism</vt:lpstr>
      <vt:lpstr>PowerPoint Presentation</vt:lpstr>
      <vt:lpstr>Simple Diffusion</vt:lpstr>
      <vt:lpstr>PowerPoint Presentation</vt:lpstr>
      <vt:lpstr>PowerPoint Presentation</vt:lpstr>
      <vt:lpstr>Facilitated Diffusion</vt:lpstr>
      <vt:lpstr>PowerPoint Presentation</vt:lpstr>
      <vt:lpstr>Ping pong mechanism</vt:lpstr>
      <vt:lpstr>PowerPoint Presentation</vt:lpstr>
      <vt:lpstr>Ion channels</vt:lpstr>
      <vt:lpstr>PowerPoint Presentation</vt:lpstr>
      <vt:lpstr>Ligand gated channel</vt:lpstr>
      <vt:lpstr>Voltage gated channel</vt:lpstr>
      <vt:lpstr>Mechanically gated channel</vt:lpstr>
      <vt:lpstr>PowerPoint Presentation</vt:lpstr>
      <vt:lpstr>Active transport</vt:lpstr>
      <vt:lpstr>Primary active transport</vt:lpstr>
      <vt:lpstr>Transporter protein</vt:lpstr>
      <vt:lpstr>Uniport transport</vt:lpstr>
      <vt:lpstr>PowerPoint Presentation</vt:lpstr>
      <vt:lpstr>PowerPoint Presentation</vt:lpstr>
      <vt:lpstr>Vesicular transport</vt:lpstr>
      <vt:lpstr>Phagacytosis</vt:lpstr>
      <vt:lpstr>Pinocytosis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MEMBARNE AND TRANSPORT MECHANISM</dc:title>
  <dc:creator>USER</dc:creator>
  <cp:lastModifiedBy>suganya sribalaji</cp:lastModifiedBy>
  <cp:revision>103</cp:revision>
  <dcterms:created xsi:type="dcterms:W3CDTF">2022-03-26T08:05:25Z</dcterms:created>
  <dcterms:modified xsi:type="dcterms:W3CDTF">2022-04-08T16:26:41Z</dcterms:modified>
</cp:coreProperties>
</file>